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3.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4.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5.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6.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5"/>
    <p:sldMasterId id="2147483703" r:id="rId6"/>
    <p:sldMasterId id="2147483749" r:id="rId7"/>
    <p:sldMasterId id="2147483755" r:id="rId8"/>
    <p:sldMasterId id="2147483759" r:id="rId9"/>
    <p:sldMasterId id="2147483767" r:id="rId10"/>
    <p:sldMasterId id="2147483775" r:id="rId11"/>
  </p:sldMasterIdLst>
  <p:notesMasterIdLst>
    <p:notesMasterId r:id="rId17"/>
  </p:notesMasterIdLst>
  <p:sldIdLst>
    <p:sldId id="1608" r:id="rId12"/>
    <p:sldId id="950" r:id="rId13"/>
    <p:sldId id="1445" r:id="rId14"/>
    <p:sldId id="1428" r:id="rId15"/>
    <p:sldId id="151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B5CA"/>
    <a:srgbClr val="F5F8FA"/>
    <a:srgbClr val="000054"/>
    <a:srgbClr val="000060"/>
    <a:srgbClr val="00007A"/>
    <a:srgbClr val="00008E"/>
    <a:srgbClr val="00153E"/>
    <a:srgbClr val="000F2E"/>
    <a:srgbClr val="001746"/>
    <a:srgbClr val="3566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F44F3A-49C7-44A3-929D-9BDE29C40ABD}" v="11" dt="2022-10-18T13:12:48.3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63" autoAdjust="0"/>
  </p:normalViewPr>
  <p:slideViewPr>
    <p:cSldViewPr snapToGrid="0">
      <p:cViewPr varScale="1">
        <p:scale>
          <a:sx n="68" d="100"/>
          <a:sy n="68" d="100"/>
        </p:scale>
        <p:origin x="79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2.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5" Type="http://schemas.openxmlformats.org/officeDocument/2006/relationships/slideMaster" Target="slideMasters/slideMaster1.xml"/><Relationship Id="rId15" Type="http://schemas.openxmlformats.org/officeDocument/2006/relationships/slide" Target="slides/slide4.xml"/><Relationship Id="rId23" Type="http://schemas.microsoft.com/office/2015/10/relationships/revisionInfo" Target="revisionInfo.xml"/><Relationship Id="rId10" Type="http://schemas.openxmlformats.org/officeDocument/2006/relationships/slideMaster" Target="slideMasters/slideMaster6.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nighton, Catherine" userId="81b9bf74-3c79-40e9-bcf9-617eae5b613e" providerId="ADAL" clId="{31F44F3A-49C7-44A3-929D-9BDE29C40ABD}"/>
    <pc:docChg chg="undo custSel addSld modSld sldOrd">
      <pc:chgData name="Knighton, Catherine" userId="81b9bf74-3c79-40e9-bcf9-617eae5b613e" providerId="ADAL" clId="{31F44F3A-49C7-44A3-929D-9BDE29C40ABD}" dt="2022-10-18T14:06:24.691" v="310" actId="1076"/>
      <pc:docMkLst>
        <pc:docMk/>
      </pc:docMkLst>
      <pc:sldChg chg="addSp delSp modSp mod ord">
        <pc:chgData name="Knighton, Catherine" userId="81b9bf74-3c79-40e9-bcf9-617eae5b613e" providerId="ADAL" clId="{31F44F3A-49C7-44A3-929D-9BDE29C40ABD}" dt="2022-10-18T13:15:14.595" v="207" actId="20577"/>
        <pc:sldMkLst>
          <pc:docMk/>
          <pc:sldMk cId="649384102" sldId="1445"/>
        </pc:sldMkLst>
        <pc:spChg chg="mod">
          <ac:chgData name="Knighton, Catherine" userId="81b9bf74-3c79-40e9-bcf9-617eae5b613e" providerId="ADAL" clId="{31F44F3A-49C7-44A3-929D-9BDE29C40ABD}" dt="2022-10-18T13:15:14.595" v="207" actId="20577"/>
          <ac:spMkLst>
            <pc:docMk/>
            <pc:sldMk cId="649384102" sldId="1445"/>
            <ac:spMk id="3" creationId="{B3033FF6-7BF4-4111-962F-BB0AFA54C584}"/>
          </ac:spMkLst>
        </pc:spChg>
        <pc:spChg chg="mod">
          <ac:chgData name="Knighton, Catherine" userId="81b9bf74-3c79-40e9-bcf9-617eae5b613e" providerId="ADAL" clId="{31F44F3A-49C7-44A3-929D-9BDE29C40ABD}" dt="2022-10-18T12:00:18.532" v="18" actId="255"/>
          <ac:spMkLst>
            <pc:docMk/>
            <pc:sldMk cId="649384102" sldId="1445"/>
            <ac:spMk id="11" creationId="{3436F3E1-1A41-A94D-81C7-9119A9D50B89}"/>
          </ac:spMkLst>
        </pc:spChg>
        <pc:picChg chg="del">
          <ac:chgData name="Knighton, Catherine" userId="81b9bf74-3c79-40e9-bcf9-617eae5b613e" providerId="ADAL" clId="{31F44F3A-49C7-44A3-929D-9BDE29C40ABD}" dt="2022-10-18T11:59:47.266" v="8" actId="478"/>
          <ac:picMkLst>
            <pc:docMk/>
            <pc:sldMk cId="649384102" sldId="1445"/>
            <ac:picMk id="5" creationId="{7A7F60C2-969F-49BF-81DC-66FEAB7035EF}"/>
          </ac:picMkLst>
        </pc:picChg>
        <pc:picChg chg="del">
          <ac:chgData name="Knighton, Catherine" userId="81b9bf74-3c79-40e9-bcf9-617eae5b613e" providerId="ADAL" clId="{31F44F3A-49C7-44A3-929D-9BDE29C40ABD}" dt="2022-10-18T11:59:47.266" v="8" actId="478"/>
          <ac:picMkLst>
            <pc:docMk/>
            <pc:sldMk cId="649384102" sldId="1445"/>
            <ac:picMk id="7" creationId="{0A8C7770-BE1C-4B0D-88CF-1E6EE254337E}"/>
          </ac:picMkLst>
        </pc:picChg>
        <pc:picChg chg="del">
          <ac:chgData name="Knighton, Catherine" userId="81b9bf74-3c79-40e9-bcf9-617eae5b613e" providerId="ADAL" clId="{31F44F3A-49C7-44A3-929D-9BDE29C40ABD}" dt="2022-10-18T11:59:47.266" v="8" actId="478"/>
          <ac:picMkLst>
            <pc:docMk/>
            <pc:sldMk cId="649384102" sldId="1445"/>
            <ac:picMk id="8" creationId="{D20ECF0C-6F5F-460E-B829-F89727BF5EBB}"/>
          </ac:picMkLst>
        </pc:picChg>
        <pc:picChg chg="del">
          <ac:chgData name="Knighton, Catherine" userId="81b9bf74-3c79-40e9-bcf9-617eae5b613e" providerId="ADAL" clId="{31F44F3A-49C7-44A3-929D-9BDE29C40ABD}" dt="2022-10-18T11:59:47.266" v="8" actId="478"/>
          <ac:picMkLst>
            <pc:docMk/>
            <pc:sldMk cId="649384102" sldId="1445"/>
            <ac:picMk id="9" creationId="{45B995F0-1651-46C5-A46D-9E41B69EFC93}"/>
          </ac:picMkLst>
        </pc:picChg>
        <pc:picChg chg="add mod modCrop">
          <ac:chgData name="Knighton, Catherine" userId="81b9bf74-3c79-40e9-bcf9-617eae5b613e" providerId="ADAL" clId="{31F44F3A-49C7-44A3-929D-9BDE29C40ABD}" dt="2022-10-18T12:00:12.649" v="16" actId="732"/>
          <ac:picMkLst>
            <pc:docMk/>
            <pc:sldMk cId="649384102" sldId="1445"/>
            <ac:picMk id="15" creationId="{15F0C12F-2C0A-107F-8398-51E709BB0D02}"/>
          </ac:picMkLst>
        </pc:picChg>
        <pc:picChg chg="del">
          <ac:chgData name="Knighton, Catherine" userId="81b9bf74-3c79-40e9-bcf9-617eae5b613e" providerId="ADAL" clId="{31F44F3A-49C7-44A3-929D-9BDE29C40ABD}" dt="2022-10-18T11:59:47.266" v="8" actId="478"/>
          <ac:picMkLst>
            <pc:docMk/>
            <pc:sldMk cId="649384102" sldId="1445"/>
            <ac:picMk id="1026" creationId="{4DA4214F-4CEF-4F9E-889B-1F0CBD787AD7}"/>
          </ac:picMkLst>
        </pc:picChg>
      </pc:sldChg>
      <pc:sldChg chg="addSp delSp modSp add mod ord">
        <pc:chgData name="Knighton, Catherine" userId="81b9bf74-3c79-40e9-bcf9-617eae5b613e" providerId="ADAL" clId="{31F44F3A-49C7-44A3-929D-9BDE29C40ABD}" dt="2022-10-18T14:06:24.691" v="310" actId="1076"/>
        <pc:sldMkLst>
          <pc:docMk/>
          <pc:sldMk cId="113221751" sldId="1512"/>
        </pc:sldMkLst>
        <pc:spChg chg="add mod">
          <ac:chgData name="Knighton, Catherine" userId="81b9bf74-3c79-40e9-bcf9-617eae5b613e" providerId="ADAL" clId="{31F44F3A-49C7-44A3-929D-9BDE29C40ABD}" dt="2022-10-18T14:06:24.691" v="310" actId="1076"/>
          <ac:spMkLst>
            <pc:docMk/>
            <pc:sldMk cId="113221751" sldId="1512"/>
            <ac:spMk id="2" creationId="{B41A2ADF-BF50-F50A-35E4-B95722FD847A}"/>
          </ac:spMkLst>
        </pc:spChg>
        <pc:spChg chg="del mod">
          <ac:chgData name="Knighton, Catherine" userId="81b9bf74-3c79-40e9-bcf9-617eae5b613e" providerId="ADAL" clId="{31F44F3A-49C7-44A3-929D-9BDE29C40ABD}" dt="2022-10-18T13:08:23.900" v="25" actId="478"/>
          <ac:spMkLst>
            <pc:docMk/>
            <pc:sldMk cId="113221751" sldId="1512"/>
            <ac:spMk id="4" creationId="{34041D48-7B45-44FA-B6BC-9AC2A3819FD8}"/>
          </ac:spMkLst>
        </pc:spChg>
        <pc:picChg chg="mod">
          <ac:chgData name="Knighton, Catherine" userId="81b9bf74-3c79-40e9-bcf9-617eae5b613e" providerId="ADAL" clId="{31F44F3A-49C7-44A3-929D-9BDE29C40ABD}" dt="2022-10-18T13:12:48.390" v="176" actId="1076"/>
          <ac:picMkLst>
            <pc:docMk/>
            <pc:sldMk cId="113221751" sldId="1512"/>
            <ac:picMk id="1026" creationId="{FEF3A632-5987-4A25-AAB8-BDF6159E8CD8}"/>
          </ac:picMkLst>
        </pc:picChg>
      </pc:sldChg>
      <pc:sldChg chg="addSp delSp modSp mod">
        <pc:chgData name="Knighton, Catherine" userId="81b9bf74-3c79-40e9-bcf9-617eae5b613e" providerId="ADAL" clId="{31F44F3A-49C7-44A3-929D-9BDE29C40ABD}" dt="2022-10-18T12:00:28.128" v="20" actId="27636"/>
        <pc:sldMkLst>
          <pc:docMk/>
          <pc:sldMk cId="2065668259" sldId="1608"/>
        </pc:sldMkLst>
        <pc:spChg chg="mod">
          <ac:chgData name="Knighton, Catherine" userId="81b9bf74-3c79-40e9-bcf9-617eae5b613e" providerId="ADAL" clId="{31F44F3A-49C7-44A3-929D-9BDE29C40ABD}" dt="2022-10-18T12:00:28.128" v="20" actId="27636"/>
          <ac:spMkLst>
            <pc:docMk/>
            <pc:sldMk cId="2065668259" sldId="1608"/>
            <ac:spMk id="3" creationId="{9A80EF93-319E-45E1-82B7-77C7E6F9AE4A}"/>
          </ac:spMkLst>
        </pc:spChg>
        <pc:picChg chg="add del">
          <ac:chgData name="Knighton, Catherine" userId="81b9bf74-3c79-40e9-bcf9-617eae5b613e" providerId="ADAL" clId="{31F44F3A-49C7-44A3-929D-9BDE29C40ABD}" dt="2022-10-18T11:59:44.056" v="7" actId="21"/>
          <ac:picMkLst>
            <pc:docMk/>
            <pc:sldMk cId="2065668259" sldId="1608"/>
            <ac:picMk id="4" creationId="{D373A33E-282F-4127-A96A-A15AE4F87B7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FE9FFA-2952-4031-B8DB-762FFB4EAB18}" type="doc">
      <dgm:prSet loTypeId="urn:microsoft.com/office/officeart/2005/8/layout/radial6" loCatId="cycle" qsTypeId="urn:microsoft.com/office/officeart/2005/8/quickstyle/simple2" qsCatId="simple" csTypeId="urn:microsoft.com/office/officeart/2005/8/colors/accent1_2" csCatId="accent1" phldr="1"/>
      <dgm:spPr/>
      <dgm:t>
        <a:bodyPr/>
        <a:lstStyle/>
        <a:p>
          <a:endParaRPr lang="en-GB"/>
        </a:p>
      </dgm:t>
    </dgm:pt>
    <dgm:pt modelId="{1293C820-BF04-46C6-86A3-176F82162C8F}">
      <dgm:prSet phldrT="[Text]"/>
      <dgm:spPr>
        <a:solidFill>
          <a:schemeClr val="bg2">
            <a:lumMod val="50000"/>
          </a:schemeClr>
        </a:solidFill>
      </dgm:spPr>
      <dgm:t>
        <a:bodyPr/>
        <a:lstStyle/>
        <a:p>
          <a:endParaRPr lang="en-GB">
            <a:solidFill>
              <a:schemeClr val="tx1"/>
            </a:solidFill>
          </a:endParaRPr>
        </a:p>
      </dgm:t>
    </dgm:pt>
    <dgm:pt modelId="{4310F6E1-77CB-40F3-963B-D2C26E0B27B6}" type="sibTrans" cxnId="{E7DAAAAA-F06B-40D8-BA98-F456C50FD6B9}">
      <dgm:prSet/>
      <dgm:spPr/>
      <dgm:t>
        <a:bodyPr/>
        <a:lstStyle/>
        <a:p>
          <a:endParaRPr lang="en-GB"/>
        </a:p>
      </dgm:t>
    </dgm:pt>
    <dgm:pt modelId="{652F8230-8F25-4C8E-B4E0-11BD4BEE3136}" type="parTrans" cxnId="{E7DAAAAA-F06B-40D8-BA98-F456C50FD6B9}">
      <dgm:prSet/>
      <dgm:spPr/>
      <dgm:t>
        <a:bodyPr/>
        <a:lstStyle/>
        <a:p>
          <a:endParaRPr lang="en-GB"/>
        </a:p>
      </dgm:t>
    </dgm:pt>
    <dgm:pt modelId="{959920E1-5BEE-4861-A012-FE5DD53E5DF0}">
      <dgm:prSet custT="1"/>
      <dgm:spPr>
        <a:solidFill>
          <a:schemeClr val="bg2"/>
        </a:solidFill>
      </dgm:spPr>
      <dgm:t>
        <a:bodyPr bIns="36000" anchor="b"/>
        <a:lstStyle/>
        <a:p>
          <a:endParaRPr lang="en-GB" sz="900"/>
        </a:p>
      </dgm:t>
    </dgm:pt>
    <dgm:pt modelId="{7A2C550D-5A6E-4E18-9FE9-0596ADEF05DF}" type="sibTrans" cxnId="{F88C6CD5-390F-422D-8E63-80D07C6BB7E7}">
      <dgm:prSet/>
      <dgm:spPr>
        <a:solidFill>
          <a:schemeClr val="bg1"/>
        </a:solidFill>
      </dgm:spPr>
      <dgm:t>
        <a:bodyPr/>
        <a:lstStyle/>
        <a:p>
          <a:endParaRPr lang="en-GB"/>
        </a:p>
      </dgm:t>
    </dgm:pt>
    <dgm:pt modelId="{A4E464CC-FF57-4753-A4AC-61D084C86120}" type="parTrans" cxnId="{F88C6CD5-390F-422D-8E63-80D07C6BB7E7}">
      <dgm:prSet/>
      <dgm:spPr/>
      <dgm:t>
        <a:bodyPr/>
        <a:lstStyle/>
        <a:p>
          <a:endParaRPr lang="en-GB"/>
        </a:p>
      </dgm:t>
    </dgm:pt>
    <dgm:pt modelId="{995CF0D8-F5A9-4F3A-8B71-DC144996E27D}">
      <dgm:prSet custT="1"/>
      <dgm:spPr>
        <a:solidFill>
          <a:schemeClr val="bg2"/>
        </a:solidFill>
      </dgm:spPr>
      <dgm:t>
        <a:bodyPr bIns="36000" anchor="b"/>
        <a:lstStyle/>
        <a:p>
          <a:endParaRPr lang="en-GB" sz="900"/>
        </a:p>
      </dgm:t>
    </dgm:pt>
    <dgm:pt modelId="{3985703E-4DF7-44B0-A31A-9A2D199B77FB}" type="parTrans" cxnId="{CDCA9E0E-09A1-481C-95E9-01B29C391DDB}">
      <dgm:prSet/>
      <dgm:spPr/>
      <dgm:t>
        <a:bodyPr/>
        <a:lstStyle/>
        <a:p>
          <a:endParaRPr lang="en-GB"/>
        </a:p>
      </dgm:t>
    </dgm:pt>
    <dgm:pt modelId="{848DBBA5-C3BD-45CA-896F-D18A1D72362D}" type="sibTrans" cxnId="{CDCA9E0E-09A1-481C-95E9-01B29C391DDB}">
      <dgm:prSet/>
      <dgm:spPr>
        <a:solidFill>
          <a:schemeClr val="bg1"/>
        </a:solidFill>
      </dgm:spPr>
      <dgm:t>
        <a:bodyPr/>
        <a:lstStyle/>
        <a:p>
          <a:endParaRPr lang="en-GB"/>
        </a:p>
      </dgm:t>
    </dgm:pt>
    <dgm:pt modelId="{5FB40A67-5A18-4F45-994F-EB7ADD7ACA89}">
      <dgm:prSet custT="1"/>
      <dgm:spPr>
        <a:solidFill>
          <a:schemeClr val="bg2"/>
        </a:solidFill>
      </dgm:spPr>
      <dgm:t>
        <a:bodyPr bIns="36000" anchor="b"/>
        <a:lstStyle/>
        <a:p>
          <a:endParaRPr lang="en-GB" sz="900"/>
        </a:p>
      </dgm:t>
    </dgm:pt>
    <dgm:pt modelId="{6DCE80F1-1CA5-4B71-8832-CC10A3167B24}" type="parTrans" cxnId="{F57839E7-99F3-4E51-8AB2-76F69356955E}">
      <dgm:prSet/>
      <dgm:spPr/>
      <dgm:t>
        <a:bodyPr/>
        <a:lstStyle/>
        <a:p>
          <a:endParaRPr lang="en-GB"/>
        </a:p>
      </dgm:t>
    </dgm:pt>
    <dgm:pt modelId="{77055DDA-0683-4BBB-9FA2-096D20F37F1C}" type="sibTrans" cxnId="{F57839E7-99F3-4E51-8AB2-76F69356955E}">
      <dgm:prSet/>
      <dgm:spPr>
        <a:solidFill>
          <a:schemeClr val="bg1"/>
        </a:solidFill>
      </dgm:spPr>
      <dgm:t>
        <a:bodyPr/>
        <a:lstStyle/>
        <a:p>
          <a:endParaRPr lang="en-GB"/>
        </a:p>
      </dgm:t>
    </dgm:pt>
    <dgm:pt modelId="{B14A7C0C-A275-4BFC-83B2-763599E2EBA0}">
      <dgm:prSet custT="1"/>
      <dgm:spPr/>
      <dgm:t>
        <a:bodyPr bIns="36000" anchor="b"/>
        <a:lstStyle/>
        <a:p>
          <a:endParaRPr lang="en-GB" sz="900"/>
        </a:p>
      </dgm:t>
    </dgm:pt>
    <dgm:pt modelId="{992353B9-F89B-47BE-A70B-E0598F45687F}" type="parTrans" cxnId="{5FE17E22-C2CF-4E1C-B4DF-EB6D02907C2B}">
      <dgm:prSet/>
      <dgm:spPr/>
      <dgm:t>
        <a:bodyPr/>
        <a:lstStyle/>
        <a:p>
          <a:endParaRPr lang="en-GB"/>
        </a:p>
      </dgm:t>
    </dgm:pt>
    <dgm:pt modelId="{D3A500FE-33B2-4A77-9142-E9BDE1669B4F}" type="sibTrans" cxnId="{5FE17E22-C2CF-4E1C-B4DF-EB6D02907C2B}">
      <dgm:prSet/>
      <dgm:spPr>
        <a:solidFill>
          <a:schemeClr val="bg1"/>
        </a:solidFill>
      </dgm:spPr>
      <dgm:t>
        <a:bodyPr/>
        <a:lstStyle/>
        <a:p>
          <a:endParaRPr lang="en-GB"/>
        </a:p>
      </dgm:t>
    </dgm:pt>
    <dgm:pt modelId="{EB32169E-EE9E-4CA2-92D4-9E45EAA5FE8B}">
      <dgm:prSet custT="1"/>
      <dgm:spPr>
        <a:solidFill>
          <a:schemeClr val="bg2"/>
        </a:solidFill>
      </dgm:spPr>
      <dgm:t>
        <a:bodyPr bIns="36000" anchor="b"/>
        <a:lstStyle/>
        <a:p>
          <a:endParaRPr lang="en-GB" sz="900"/>
        </a:p>
      </dgm:t>
    </dgm:pt>
    <dgm:pt modelId="{23FB3A30-4AE2-4BC3-A6FC-4F6B7ED1B414}" type="parTrans" cxnId="{090BB5F1-5735-48FB-9B92-3FAF4A43584D}">
      <dgm:prSet/>
      <dgm:spPr/>
      <dgm:t>
        <a:bodyPr/>
        <a:lstStyle/>
        <a:p>
          <a:endParaRPr lang="en-GB"/>
        </a:p>
      </dgm:t>
    </dgm:pt>
    <dgm:pt modelId="{86E55D9C-2CF4-4FFF-82D9-2D75CB921FE3}" type="sibTrans" cxnId="{090BB5F1-5735-48FB-9B92-3FAF4A43584D}">
      <dgm:prSet/>
      <dgm:spPr>
        <a:solidFill>
          <a:schemeClr val="bg1"/>
        </a:solidFill>
      </dgm:spPr>
      <dgm:t>
        <a:bodyPr/>
        <a:lstStyle/>
        <a:p>
          <a:endParaRPr lang="en-GB"/>
        </a:p>
      </dgm:t>
    </dgm:pt>
    <dgm:pt modelId="{400D8F05-EAE2-45EC-A7B1-819B9C0D27BA}">
      <dgm:prSet custT="1"/>
      <dgm:spPr>
        <a:solidFill>
          <a:schemeClr val="bg2"/>
        </a:solidFill>
      </dgm:spPr>
      <dgm:t>
        <a:bodyPr bIns="36000" anchor="b"/>
        <a:lstStyle/>
        <a:p>
          <a:endParaRPr lang="en-GB" sz="900"/>
        </a:p>
      </dgm:t>
    </dgm:pt>
    <dgm:pt modelId="{BCA68A12-B42B-4BB9-89B3-A84DDB2250E9}" type="parTrans" cxnId="{9FFD581B-B0B9-4C81-8C5E-DB371C9FA095}">
      <dgm:prSet/>
      <dgm:spPr/>
      <dgm:t>
        <a:bodyPr/>
        <a:lstStyle/>
        <a:p>
          <a:endParaRPr lang="en-GB"/>
        </a:p>
      </dgm:t>
    </dgm:pt>
    <dgm:pt modelId="{08859E6D-3C82-41CC-87C4-59104856D300}" type="sibTrans" cxnId="{9FFD581B-B0B9-4C81-8C5E-DB371C9FA095}">
      <dgm:prSet/>
      <dgm:spPr>
        <a:solidFill>
          <a:schemeClr val="bg1"/>
        </a:solidFill>
      </dgm:spPr>
      <dgm:t>
        <a:bodyPr/>
        <a:lstStyle/>
        <a:p>
          <a:endParaRPr lang="en-GB"/>
        </a:p>
      </dgm:t>
    </dgm:pt>
    <dgm:pt modelId="{B1B570C2-E522-4D74-A42A-695A14ED1F7F}" type="pres">
      <dgm:prSet presAssocID="{F0FE9FFA-2952-4031-B8DB-762FFB4EAB18}" presName="Name0" presStyleCnt="0">
        <dgm:presLayoutVars>
          <dgm:chMax val="1"/>
          <dgm:dir/>
          <dgm:animLvl val="ctr"/>
          <dgm:resizeHandles val="exact"/>
        </dgm:presLayoutVars>
      </dgm:prSet>
      <dgm:spPr/>
    </dgm:pt>
    <dgm:pt modelId="{49FA8B68-3D87-4540-BD40-F8BDFCE138F8}" type="pres">
      <dgm:prSet presAssocID="{1293C820-BF04-46C6-86A3-176F82162C8F}" presName="centerShape" presStyleLbl="node0" presStyleIdx="0" presStyleCnt="1" custLinFactNeighborX="17" custLinFactNeighborY="582"/>
      <dgm:spPr/>
    </dgm:pt>
    <dgm:pt modelId="{E85646D3-5CCE-4509-A032-993FD3A2447E}" type="pres">
      <dgm:prSet presAssocID="{5FB40A67-5A18-4F45-994F-EB7ADD7ACA89}" presName="node" presStyleLbl="node1" presStyleIdx="0" presStyleCnt="6">
        <dgm:presLayoutVars>
          <dgm:bulletEnabled val="1"/>
        </dgm:presLayoutVars>
      </dgm:prSet>
      <dgm:spPr/>
    </dgm:pt>
    <dgm:pt modelId="{E64C7549-BAB9-46EF-AA03-842458D24C1D}" type="pres">
      <dgm:prSet presAssocID="{5FB40A67-5A18-4F45-994F-EB7ADD7ACA89}" presName="dummy" presStyleCnt="0"/>
      <dgm:spPr/>
    </dgm:pt>
    <dgm:pt modelId="{990AEDA9-0E6D-4A83-82BA-FBC0C1C8E3D4}" type="pres">
      <dgm:prSet presAssocID="{77055DDA-0683-4BBB-9FA2-096D20F37F1C}" presName="sibTrans" presStyleLbl="sibTrans2D1" presStyleIdx="0" presStyleCnt="6"/>
      <dgm:spPr/>
    </dgm:pt>
    <dgm:pt modelId="{EE3013D9-61C6-43A8-85A5-AEAA85320A08}" type="pres">
      <dgm:prSet presAssocID="{995CF0D8-F5A9-4F3A-8B71-DC144996E27D}" presName="node" presStyleLbl="node1" presStyleIdx="1" presStyleCnt="6">
        <dgm:presLayoutVars>
          <dgm:bulletEnabled val="1"/>
        </dgm:presLayoutVars>
      </dgm:prSet>
      <dgm:spPr/>
    </dgm:pt>
    <dgm:pt modelId="{D6BDC68B-6098-4F8B-8930-91B99D284864}" type="pres">
      <dgm:prSet presAssocID="{995CF0D8-F5A9-4F3A-8B71-DC144996E27D}" presName="dummy" presStyleCnt="0"/>
      <dgm:spPr/>
    </dgm:pt>
    <dgm:pt modelId="{D488B827-3E9F-45A2-93BA-4C5335C20710}" type="pres">
      <dgm:prSet presAssocID="{848DBBA5-C3BD-45CA-896F-D18A1D72362D}" presName="sibTrans" presStyleLbl="sibTrans2D1" presStyleIdx="1" presStyleCnt="6"/>
      <dgm:spPr/>
    </dgm:pt>
    <dgm:pt modelId="{8F459C53-9F4F-4459-B2F4-A8CD25C76BCC}" type="pres">
      <dgm:prSet presAssocID="{B14A7C0C-A275-4BFC-83B2-763599E2EBA0}" presName="node" presStyleLbl="node1" presStyleIdx="2" presStyleCnt="6">
        <dgm:presLayoutVars>
          <dgm:bulletEnabled val="1"/>
        </dgm:presLayoutVars>
      </dgm:prSet>
      <dgm:spPr/>
    </dgm:pt>
    <dgm:pt modelId="{89E681A0-A9F9-4167-ADF7-40AD7EC26350}" type="pres">
      <dgm:prSet presAssocID="{B14A7C0C-A275-4BFC-83B2-763599E2EBA0}" presName="dummy" presStyleCnt="0"/>
      <dgm:spPr/>
    </dgm:pt>
    <dgm:pt modelId="{36AEED00-3A2F-481B-90D0-4FC2621BE23A}" type="pres">
      <dgm:prSet presAssocID="{D3A500FE-33B2-4A77-9142-E9BDE1669B4F}" presName="sibTrans" presStyleLbl="sibTrans2D1" presStyleIdx="2" presStyleCnt="6"/>
      <dgm:spPr/>
    </dgm:pt>
    <dgm:pt modelId="{101DA7C5-DADD-4A90-926B-C0DC1D369531}" type="pres">
      <dgm:prSet presAssocID="{EB32169E-EE9E-4CA2-92D4-9E45EAA5FE8B}" presName="node" presStyleLbl="node1" presStyleIdx="3" presStyleCnt="6">
        <dgm:presLayoutVars>
          <dgm:bulletEnabled val="1"/>
        </dgm:presLayoutVars>
      </dgm:prSet>
      <dgm:spPr/>
    </dgm:pt>
    <dgm:pt modelId="{D7DB19DD-A1E1-4208-8341-96E2E05C2E8F}" type="pres">
      <dgm:prSet presAssocID="{EB32169E-EE9E-4CA2-92D4-9E45EAA5FE8B}" presName="dummy" presStyleCnt="0"/>
      <dgm:spPr/>
    </dgm:pt>
    <dgm:pt modelId="{0B36555D-4ECF-44E7-963A-65DD2B37BA98}" type="pres">
      <dgm:prSet presAssocID="{86E55D9C-2CF4-4FFF-82D9-2D75CB921FE3}" presName="sibTrans" presStyleLbl="sibTrans2D1" presStyleIdx="3" presStyleCnt="6"/>
      <dgm:spPr/>
    </dgm:pt>
    <dgm:pt modelId="{8A2D788D-8514-4C48-A49D-2454CF8C1A63}" type="pres">
      <dgm:prSet presAssocID="{400D8F05-EAE2-45EC-A7B1-819B9C0D27BA}" presName="node" presStyleLbl="node1" presStyleIdx="4" presStyleCnt="6" custRadScaleRad="101419" custRadScaleInc="-6753">
        <dgm:presLayoutVars>
          <dgm:bulletEnabled val="1"/>
        </dgm:presLayoutVars>
      </dgm:prSet>
      <dgm:spPr/>
    </dgm:pt>
    <dgm:pt modelId="{CDAF44C4-AFAA-4538-A1E9-15AE86DD089E}" type="pres">
      <dgm:prSet presAssocID="{400D8F05-EAE2-45EC-A7B1-819B9C0D27BA}" presName="dummy" presStyleCnt="0"/>
      <dgm:spPr/>
    </dgm:pt>
    <dgm:pt modelId="{DD8A17FB-6A27-4C21-93D8-4DC4CBCC08F8}" type="pres">
      <dgm:prSet presAssocID="{08859E6D-3C82-41CC-87C4-59104856D300}" presName="sibTrans" presStyleLbl="sibTrans2D1" presStyleIdx="4" presStyleCnt="6"/>
      <dgm:spPr/>
    </dgm:pt>
    <dgm:pt modelId="{1A0B82D6-AB18-486D-BF29-F3FC03D42BDD}" type="pres">
      <dgm:prSet presAssocID="{959920E1-5BEE-4861-A012-FE5DD53E5DF0}" presName="node" presStyleLbl="node1" presStyleIdx="5" presStyleCnt="6" custScaleX="110000" custScaleY="110000">
        <dgm:presLayoutVars>
          <dgm:bulletEnabled val="1"/>
        </dgm:presLayoutVars>
      </dgm:prSet>
      <dgm:spPr/>
    </dgm:pt>
    <dgm:pt modelId="{A2E4F1CC-A52A-4838-9AF0-684151005793}" type="pres">
      <dgm:prSet presAssocID="{959920E1-5BEE-4861-A012-FE5DD53E5DF0}" presName="dummy" presStyleCnt="0"/>
      <dgm:spPr/>
    </dgm:pt>
    <dgm:pt modelId="{67CDC2B7-15C9-4A1D-B031-6F5BA66A7B52}" type="pres">
      <dgm:prSet presAssocID="{7A2C550D-5A6E-4E18-9FE9-0596ADEF05DF}" presName="sibTrans" presStyleLbl="sibTrans2D1" presStyleIdx="5" presStyleCnt="6" custLinFactNeighborX="1023"/>
      <dgm:spPr/>
    </dgm:pt>
  </dgm:ptLst>
  <dgm:cxnLst>
    <dgm:cxn modelId="{12DD7706-9E31-45B7-A09A-2459BB5D97FC}" type="presOf" srcId="{86E55D9C-2CF4-4FFF-82D9-2D75CB921FE3}" destId="{0B36555D-4ECF-44E7-963A-65DD2B37BA98}" srcOrd="0" destOrd="0" presId="urn:microsoft.com/office/officeart/2005/8/layout/radial6"/>
    <dgm:cxn modelId="{DA9DD60A-ACD2-4A82-9478-595E4820AC93}" type="presOf" srcId="{F0FE9FFA-2952-4031-B8DB-762FFB4EAB18}" destId="{B1B570C2-E522-4D74-A42A-695A14ED1F7F}" srcOrd="0" destOrd="0" presId="urn:microsoft.com/office/officeart/2005/8/layout/radial6"/>
    <dgm:cxn modelId="{CDCA9E0E-09A1-481C-95E9-01B29C391DDB}" srcId="{1293C820-BF04-46C6-86A3-176F82162C8F}" destId="{995CF0D8-F5A9-4F3A-8B71-DC144996E27D}" srcOrd="1" destOrd="0" parTransId="{3985703E-4DF7-44B0-A31A-9A2D199B77FB}" sibTransId="{848DBBA5-C3BD-45CA-896F-D18A1D72362D}"/>
    <dgm:cxn modelId="{07521C16-0AFF-44DD-B127-59CB8B569603}" type="presOf" srcId="{400D8F05-EAE2-45EC-A7B1-819B9C0D27BA}" destId="{8A2D788D-8514-4C48-A49D-2454CF8C1A63}" srcOrd="0" destOrd="0" presId="urn:microsoft.com/office/officeart/2005/8/layout/radial6"/>
    <dgm:cxn modelId="{9FFD581B-B0B9-4C81-8C5E-DB371C9FA095}" srcId="{1293C820-BF04-46C6-86A3-176F82162C8F}" destId="{400D8F05-EAE2-45EC-A7B1-819B9C0D27BA}" srcOrd="4" destOrd="0" parTransId="{BCA68A12-B42B-4BB9-89B3-A84DDB2250E9}" sibTransId="{08859E6D-3C82-41CC-87C4-59104856D300}"/>
    <dgm:cxn modelId="{5FE17E22-C2CF-4E1C-B4DF-EB6D02907C2B}" srcId="{1293C820-BF04-46C6-86A3-176F82162C8F}" destId="{B14A7C0C-A275-4BFC-83B2-763599E2EBA0}" srcOrd="2" destOrd="0" parTransId="{992353B9-F89B-47BE-A70B-E0598F45687F}" sibTransId="{D3A500FE-33B2-4A77-9142-E9BDE1669B4F}"/>
    <dgm:cxn modelId="{1744E124-F100-4B6C-B7E4-DE7934423781}" type="presOf" srcId="{5FB40A67-5A18-4F45-994F-EB7ADD7ACA89}" destId="{E85646D3-5CCE-4509-A032-993FD3A2447E}" srcOrd="0" destOrd="0" presId="urn:microsoft.com/office/officeart/2005/8/layout/radial6"/>
    <dgm:cxn modelId="{75660B29-AC4B-43CE-A217-54B63712FAE7}" type="presOf" srcId="{7A2C550D-5A6E-4E18-9FE9-0596ADEF05DF}" destId="{67CDC2B7-15C9-4A1D-B031-6F5BA66A7B52}" srcOrd="0" destOrd="0" presId="urn:microsoft.com/office/officeart/2005/8/layout/radial6"/>
    <dgm:cxn modelId="{0893913E-CF58-4B11-A77B-1D7CF227DFC9}" type="presOf" srcId="{08859E6D-3C82-41CC-87C4-59104856D300}" destId="{DD8A17FB-6A27-4C21-93D8-4DC4CBCC08F8}" srcOrd="0" destOrd="0" presId="urn:microsoft.com/office/officeart/2005/8/layout/radial6"/>
    <dgm:cxn modelId="{1DC38442-6299-48A3-9DCB-DEE6F0CDDC28}" type="presOf" srcId="{77055DDA-0683-4BBB-9FA2-096D20F37F1C}" destId="{990AEDA9-0E6D-4A83-82BA-FBC0C1C8E3D4}" srcOrd="0" destOrd="0" presId="urn:microsoft.com/office/officeart/2005/8/layout/radial6"/>
    <dgm:cxn modelId="{49AB426E-D36F-4CD5-B0FE-03FA55E75472}" type="presOf" srcId="{1293C820-BF04-46C6-86A3-176F82162C8F}" destId="{49FA8B68-3D87-4540-BD40-F8BDFCE138F8}" srcOrd="0" destOrd="0" presId="urn:microsoft.com/office/officeart/2005/8/layout/radial6"/>
    <dgm:cxn modelId="{2CFDF978-7546-44E5-9F29-1A69B4F4DE76}" type="presOf" srcId="{EB32169E-EE9E-4CA2-92D4-9E45EAA5FE8B}" destId="{101DA7C5-DADD-4A90-926B-C0DC1D369531}" srcOrd="0" destOrd="0" presId="urn:microsoft.com/office/officeart/2005/8/layout/radial6"/>
    <dgm:cxn modelId="{ED891C8B-E368-4B49-9164-FFB0954A0D85}" type="presOf" srcId="{848DBBA5-C3BD-45CA-896F-D18A1D72362D}" destId="{D488B827-3E9F-45A2-93BA-4C5335C20710}" srcOrd="0" destOrd="0" presId="urn:microsoft.com/office/officeart/2005/8/layout/radial6"/>
    <dgm:cxn modelId="{47B82F8B-9988-4568-892C-3EB95D9031F0}" type="presOf" srcId="{B14A7C0C-A275-4BFC-83B2-763599E2EBA0}" destId="{8F459C53-9F4F-4459-B2F4-A8CD25C76BCC}" srcOrd="0" destOrd="0" presId="urn:microsoft.com/office/officeart/2005/8/layout/radial6"/>
    <dgm:cxn modelId="{E7DAAAAA-F06B-40D8-BA98-F456C50FD6B9}" srcId="{F0FE9FFA-2952-4031-B8DB-762FFB4EAB18}" destId="{1293C820-BF04-46C6-86A3-176F82162C8F}" srcOrd="0" destOrd="0" parTransId="{652F8230-8F25-4C8E-B4E0-11BD4BEE3136}" sibTransId="{4310F6E1-77CB-40F3-963B-D2C26E0B27B6}"/>
    <dgm:cxn modelId="{BEE093C8-6145-43CB-B7F3-A83406300927}" type="presOf" srcId="{959920E1-5BEE-4861-A012-FE5DD53E5DF0}" destId="{1A0B82D6-AB18-486D-BF29-F3FC03D42BDD}" srcOrd="0" destOrd="0" presId="urn:microsoft.com/office/officeart/2005/8/layout/radial6"/>
    <dgm:cxn modelId="{F88C6CD5-390F-422D-8E63-80D07C6BB7E7}" srcId="{1293C820-BF04-46C6-86A3-176F82162C8F}" destId="{959920E1-5BEE-4861-A012-FE5DD53E5DF0}" srcOrd="5" destOrd="0" parTransId="{A4E464CC-FF57-4753-A4AC-61D084C86120}" sibTransId="{7A2C550D-5A6E-4E18-9FE9-0596ADEF05DF}"/>
    <dgm:cxn modelId="{3DD236D6-C433-44FD-B0FB-2FF68579CB6B}" type="presOf" srcId="{995CF0D8-F5A9-4F3A-8B71-DC144996E27D}" destId="{EE3013D9-61C6-43A8-85A5-AEAA85320A08}" srcOrd="0" destOrd="0" presId="urn:microsoft.com/office/officeart/2005/8/layout/radial6"/>
    <dgm:cxn modelId="{041AD3D7-A45C-4999-B794-7E17499BCC7D}" type="presOf" srcId="{D3A500FE-33B2-4A77-9142-E9BDE1669B4F}" destId="{36AEED00-3A2F-481B-90D0-4FC2621BE23A}" srcOrd="0" destOrd="0" presId="urn:microsoft.com/office/officeart/2005/8/layout/radial6"/>
    <dgm:cxn modelId="{F57839E7-99F3-4E51-8AB2-76F69356955E}" srcId="{1293C820-BF04-46C6-86A3-176F82162C8F}" destId="{5FB40A67-5A18-4F45-994F-EB7ADD7ACA89}" srcOrd="0" destOrd="0" parTransId="{6DCE80F1-1CA5-4B71-8832-CC10A3167B24}" sibTransId="{77055DDA-0683-4BBB-9FA2-096D20F37F1C}"/>
    <dgm:cxn modelId="{090BB5F1-5735-48FB-9B92-3FAF4A43584D}" srcId="{1293C820-BF04-46C6-86A3-176F82162C8F}" destId="{EB32169E-EE9E-4CA2-92D4-9E45EAA5FE8B}" srcOrd="3" destOrd="0" parTransId="{23FB3A30-4AE2-4BC3-A6FC-4F6B7ED1B414}" sibTransId="{86E55D9C-2CF4-4FFF-82D9-2D75CB921FE3}"/>
    <dgm:cxn modelId="{1F50A1CC-A41A-4306-A000-FF179D68924D}" type="presParOf" srcId="{B1B570C2-E522-4D74-A42A-695A14ED1F7F}" destId="{49FA8B68-3D87-4540-BD40-F8BDFCE138F8}" srcOrd="0" destOrd="0" presId="urn:microsoft.com/office/officeart/2005/8/layout/radial6"/>
    <dgm:cxn modelId="{7E0A5323-7CBB-4C9E-BDF1-8FC1439FBB76}" type="presParOf" srcId="{B1B570C2-E522-4D74-A42A-695A14ED1F7F}" destId="{E85646D3-5CCE-4509-A032-993FD3A2447E}" srcOrd="1" destOrd="0" presId="urn:microsoft.com/office/officeart/2005/8/layout/radial6"/>
    <dgm:cxn modelId="{610013F5-2212-4CB7-9587-918D35328F31}" type="presParOf" srcId="{B1B570C2-E522-4D74-A42A-695A14ED1F7F}" destId="{E64C7549-BAB9-46EF-AA03-842458D24C1D}" srcOrd="2" destOrd="0" presId="urn:microsoft.com/office/officeart/2005/8/layout/radial6"/>
    <dgm:cxn modelId="{9EF00215-3FBC-44B7-8A4F-7CCBBD9F3A13}" type="presParOf" srcId="{B1B570C2-E522-4D74-A42A-695A14ED1F7F}" destId="{990AEDA9-0E6D-4A83-82BA-FBC0C1C8E3D4}" srcOrd="3" destOrd="0" presId="urn:microsoft.com/office/officeart/2005/8/layout/radial6"/>
    <dgm:cxn modelId="{22FFBBD6-B6C8-4036-BD10-AE50095B3000}" type="presParOf" srcId="{B1B570C2-E522-4D74-A42A-695A14ED1F7F}" destId="{EE3013D9-61C6-43A8-85A5-AEAA85320A08}" srcOrd="4" destOrd="0" presId="urn:microsoft.com/office/officeart/2005/8/layout/radial6"/>
    <dgm:cxn modelId="{711CF639-77D7-4830-A583-536114C6634D}" type="presParOf" srcId="{B1B570C2-E522-4D74-A42A-695A14ED1F7F}" destId="{D6BDC68B-6098-4F8B-8930-91B99D284864}" srcOrd="5" destOrd="0" presId="urn:microsoft.com/office/officeart/2005/8/layout/radial6"/>
    <dgm:cxn modelId="{DABA5C92-52F7-4335-8AF2-2B49988E973F}" type="presParOf" srcId="{B1B570C2-E522-4D74-A42A-695A14ED1F7F}" destId="{D488B827-3E9F-45A2-93BA-4C5335C20710}" srcOrd="6" destOrd="0" presId="urn:microsoft.com/office/officeart/2005/8/layout/radial6"/>
    <dgm:cxn modelId="{47ECA738-1339-4978-B29F-FC8C8443F28F}" type="presParOf" srcId="{B1B570C2-E522-4D74-A42A-695A14ED1F7F}" destId="{8F459C53-9F4F-4459-B2F4-A8CD25C76BCC}" srcOrd="7" destOrd="0" presId="urn:microsoft.com/office/officeart/2005/8/layout/radial6"/>
    <dgm:cxn modelId="{0B5A0433-4903-424C-8C09-788CDFECAFFA}" type="presParOf" srcId="{B1B570C2-E522-4D74-A42A-695A14ED1F7F}" destId="{89E681A0-A9F9-4167-ADF7-40AD7EC26350}" srcOrd="8" destOrd="0" presId="urn:microsoft.com/office/officeart/2005/8/layout/radial6"/>
    <dgm:cxn modelId="{DA92B4F3-94D9-41DC-932D-1EDD7F80F6A8}" type="presParOf" srcId="{B1B570C2-E522-4D74-A42A-695A14ED1F7F}" destId="{36AEED00-3A2F-481B-90D0-4FC2621BE23A}" srcOrd="9" destOrd="0" presId="urn:microsoft.com/office/officeart/2005/8/layout/radial6"/>
    <dgm:cxn modelId="{F5BCA5D1-36A9-4C06-8ED0-CF4BA0FF9FB8}" type="presParOf" srcId="{B1B570C2-E522-4D74-A42A-695A14ED1F7F}" destId="{101DA7C5-DADD-4A90-926B-C0DC1D369531}" srcOrd="10" destOrd="0" presId="urn:microsoft.com/office/officeart/2005/8/layout/radial6"/>
    <dgm:cxn modelId="{B8ED3026-1A86-4E21-A179-D5987B702753}" type="presParOf" srcId="{B1B570C2-E522-4D74-A42A-695A14ED1F7F}" destId="{D7DB19DD-A1E1-4208-8341-96E2E05C2E8F}" srcOrd="11" destOrd="0" presId="urn:microsoft.com/office/officeart/2005/8/layout/radial6"/>
    <dgm:cxn modelId="{D76334FE-D8AE-483A-8351-62AFDB8830DB}" type="presParOf" srcId="{B1B570C2-E522-4D74-A42A-695A14ED1F7F}" destId="{0B36555D-4ECF-44E7-963A-65DD2B37BA98}" srcOrd="12" destOrd="0" presId="urn:microsoft.com/office/officeart/2005/8/layout/radial6"/>
    <dgm:cxn modelId="{1DF46C7D-E036-4F0C-8B72-07D61B248B07}" type="presParOf" srcId="{B1B570C2-E522-4D74-A42A-695A14ED1F7F}" destId="{8A2D788D-8514-4C48-A49D-2454CF8C1A63}" srcOrd="13" destOrd="0" presId="urn:microsoft.com/office/officeart/2005/8/layout/radial6"/>
    <dgm:cxn modelId="{FED3851E-B383-4C7D-9E0B-DFBC04F031FF}" type="presParOf" srcId="{B1B570C2-E522-4D74-A42A-695A14ED1F7F}" destId="{CDAF44C4-AFAA-4538-A1E9-15AE86DD089E}" srcOrd="14" destOrd="0" presId="urn:microsoft.com/office/officeart/2005/8/layout/radial6"/>
    <dgm:cxn modelId="{F8415AA7-BFC4-453B-A83A-4660AE5AAD32}" type="presParOf" srcId="{B1B570C2-E522-4D74-A42A-695A14ED1F7F}" destId="{DD8A17FB-6A27-4C21-93D8-4DC4CBCC08F8}" srcOrd="15" destOrd="0" presId="urn:microsoft.com/office/officeart/2005/8/layout/radial6"/>
    <dgm:cxn modelId="{882ECB1C-8449-4690-B521-E5F09EC42788}" type="presParOf" srcId="{B1B570C2-E522-4D74-A42A-695A14ED1F7F}" destId="{1A0B82D6-AB18-486D-BF29-F3FC03D42BDD}" srcOrd="16" destOrd="0" presId="urn:microsoft.com/office/officeart/2005/8/layout/radial6"/>
    <dgm:cxn modelId="{BA2ACF0B-5E6B-4739-AA25-3C8B31A81471}" type="presParOf" srcId="{B1B570C2-E522-4D74-A42A-695A14ED1F7F}" destId="{A2E4F1CC-A52A-4838-9AF0-684151005793}" srcOrd="17" destOrd="0" presId="urn:microsoft.com/office/officeart/2005/8/layout/radial6"/>
    <dgm:cxn modelId="{1977C8E3-D84E-457F-B267-56E1B0B9CA9B}" type="presParOf" srcId="{B1B570C2-E522-4D74-A42A-695A14ED1F7F}" destId="{67CDC2B7-15C9-4A1D-B031-6F5BA66A7B52}"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DC2B7-15C9-4A1D-B031-6F5BA66A7B52}">
      <dsp:nvSpPr>
        <dsp:cNvPr id="0" name=""/>
        <dsp:cNvSpPr/>
      </dsp:nvSpPr>
      <dsp:spPr>
        <a:xfrm>
          <a:off x="798681" y="436729"/>
          <a:ext cx="3010454" cy="3010454"/>
        </a:xfrm>
        <a:prstGeom prst="blockArc">
          <a:avLst>
            <a:gd name="adj1" fmla="val 12600000"/>
            <a:gd name="adj2" fmla="val 16200000"/>
            <a:gd name="adj3" fmla="val 4502"/>
          </a:avLst>
        </a:prstGeom>
        <a:solidFill>
          <a:schemeClr val="bg1"/>
        </a:solidFill>
        <a:ln>
          <a:noFill/>
        </a:ln>
        <a:effectLst/>
      </dsp:spPr>
      <dsp:style>
        <a:lnRef idx="0">
          <a:scrgbClr r="0" g="0" b="0"/>
        </a:lnRef>
        <a:fillRef idx="1">
          <a:scrgbClr r="0" g="0" b="0"/>
        </a:fillRef>
        <a:effectRef idx="1">
          <a:scrgbClr r="0" g="0" b="0"/>
        </a:effectRef>
        <a:fontRef idx="minor">
          <a:schemeClr val="lt1"/>
        </a:fontRef>
      </dsp:style>
    </dsp:sp>
    <dsp:sp modelId="{DD8A17FB-6A27-4C21-93D8-4DC4CBCC08F8}">
      <dsp:nvSpPr>
        <dsp:cNvPr id="0" name=""/>
        <dsp:cNvSpPr/>
      </dsp:nvSpPr>
      <dsp:spPr>
        <a:xfrm>
          <a:off x="755850" y="457188"/>
          <a:ext cx="3010454" cy="3010454"/>
        </a:xfrm>
        <a:prstGeom prst="blockArc">
          <a:avLst>
            <a:gd name="adj1" fmla="val 8945160"/>
            <a:gd name="adj2" fmla="val 12655459"/>
            <a:gd name="adj3" fmla="val 4502"/>
          </a:avLst>
        </a:prstGeom>
        <a:solidFill>
          <a:schemeClr val="bg1"/>
        </a:solidFill>
        <a:ln>
          <a:noFill/>
        </a:ln>
        <a:effectLst/>
      </dsp:spPr>
      <dsp:style>
        <a:lnRef idx="0">
          <a:scrgbClr r="0" g="0" b="0"/>
        </a:lnRef>
        <a:fillRef idx="1">
          <a:scrgbClr r="0" g="0" b="0"/>
        </a:fillRef>
        <a:effectRef idx="1">
          <a:scrgbClr r="0" g="0" b="0"/>
        </a:effectRef>
        <a:fontRef idx="minor">
          <a:schemeClr val="lt1"/>
        </a:fontRef>
      </dsp:style>
    </dsp:sp>
    <dsp:sp modelId="{0B36555D-4ECF-44E7-963A-65DD2B37BA98}">
      <dsp:nvSpPr>
        <dsp:cNvPr id="0" name=""/>
        <dsp:cNvSpPr/>
      </dsp:nvSpPr>
      <dsp:spPr>
        <a:xfrm>
          <a:off x="743497" y="436931"/>
          <a:ext cx="3010454" cy="3010454"/>
        </a:xfrm>
        <a:prstGeom prst="blockArc">
          <a:avLst>
            <a:gd name="adj1" fmla="val 5343018"/>
            <a:gd name="adj2" fmla="val 8889722"/>
            <a:gd name="adj3" fmla="val 4502"/>
          </a:avLst>
        </a:prstGeom>
        <a:solidFill>
          <a:schemeClr val="bg1"/>
        </a:solidFill>
        <a:ln>
          <a:noFill/>
        </a:ln>
        <a:effectLst/>
      </dsp:spPr>
      <dsp:style>
        <a:lnRef idx="0">
          <a:scrgbClr r="0" g="0" b="0"/>
        </a:lnRef>
        <a:fillRef idx="1">
          <a:scrgbClr r="0" g="0" b="0"/>
        </a:fillRef>
        <a:effectRef idx="1">
          <a:scrgbClr r="0" g="0" b="0"/>
        </a:effectRef>
        <a:fontRef idx="minor">
          <a:schemeClr val="lt1"/>
        </a:fontRef>
      </dsp:style>
    </dsp:sp>
    <dsp:sp modelId="{36AEED00-3A2F-481B-90D0-4FC2621BE23A}">
      <dsp:nvSpPr>
        <dsp:cNvPr id="0" name=""/>
        <dsp:cNvSpPr/>
      </dsp:nvSpPr>
      <dsp:spPr>
        <a:xfrm>
          <a:off x="767884" y="436729"/>
          <a:ext cx="3010454" cy="3010454"/>
        </a:xfrm>
        <a:prstGeom prst="blockArc">
          <a:avLst>
            <a:gd name="adj1" fmla="val 1800000"/>
            <a:gd name="adj2" fmla="val 5400000"/>
            <a:gd name="adj3" fmla="val 4502"/>
          </a:avLst>
        </a:prstGeom>
        <a:solidFill>
          <a:schemeClr val="bg1"/>
        </a:solidFill>
        <a:ln>
          <a:noFill/>
        </a:ln>
        <a:effectLst/>
      </dsp:spPr>
      <dsp:style>
        <a:lnRef idx="0">
          <a:scrgbClr r="0" g="0" b="0"/>
        </a:lnRef>
        <a:fillRef idx="1">
          <a:scrgbClr r="0" g="0" b="0"/>
        </a:fillRef>
        <a:effectRef idx="1">
          <a:scrgbClr r="0" g="0" b="0"/>
        </a:effectRef>
        <a:fontRef idx="minor">
          <a:schemeClr val="lt1"/>
        </a:fontRef>
      </dsp:style>
    </dsp:sp>
    <dsp:sp modelId="{D488B827-3E9F-45A2-93BA-4C5335C20710}">
      <dsp:nvSpPr>
        <dsp:cNvPr id="0" name=""/>
        <dsp:cNvSpPr/>
      </dsp:nvSpPr>
      <dsp:spPr>
        <a:xfrm>
          <a:off x="767884" y="436729"/>
          <a:ext cx="3010454" cy="3010454"/>
        </a:xfrm>
        <a:prstGeom prst="blockArc">
          <a:avLst>
            <a:gd name="adj1" fmla="val 19800000"/>
            <a:gd name="adj2" fmla="val 1800000"/>
            <a:gd name="adj3" fmla="val 4502"/>
          </a:avLst>
        </a:prstGeom>
        <a:solidFill>
          <a:schemeClr val="bg1"/>
        </a:solidFill>
        <a:ln>
          <a:noFill/>
        </a:ln>
        <a:effectLst/>
      </dsp:spPr>
      <dsp:style>
        <a:lnRef idx="0">
          <a:scrgbClr r="0" g="0" b="0"/>
        </a:lnRef>
        <a:fillRef idx="1">
          <a:scrgbClr r="0" g="0" b="0"/>
        </a:fillRef>
        <a:effectRef idx="1">
          <a:scrgbClr r="0" g="0" b="0"/>
        </a:effectRef>
        <a:fontRef idx="minor">
          <a:schemeClr val="lt1"/>
        </a:fontRef>
      </dsp:style>
    </dsp:sp>
    <dsp:sp modelId="{990AEDA9-0E6D-4A83-82BA-FBC0C1C8E3D4}">
      <dsp:nvSpPr>
        <dsp:cNvPr id="0" name=""/>
        <dsp:cNvSpPr/>
      </dsp:nvSpPr>
      <dsp:spPr>
        <a:xfrm>
          <a:off x="767884" y="436729"/>
          <a:ext cx="3010454" cy="3010454"/>
        </a:xfrm>
        <a:prstGeom prst="blockArc">
          <a:avLst>
            <a:gd name="adj1" fmla="val 16200000"/>
            <a:gd name="adj2" fmla="val 19800000"/>
            <a:gd name="adj3" fmla="val 4502"/>
          </a:avLst>
        </a:prstGeom>
        <a:solidFill>
          <a:schemeClr val="bg1"/>
        </a:solidFill>
        <a:ln>
          <a:noFill/>
        </a:ln>
        <a:effectLst/>
      </dsp:spPr>
      <dsp:style>
        <a:lnRef idx="0">
          <a:scrgbClr r="0" g="0" b="0"/>
        </a:lnRef>
        <a:fillRef idx="1">
          <a:scrgbClr r="0" g="0" b="0"/>
        </a:fillRef>
        <a:effectRef idx="1">
          <a:scrgbClr r="0" g="0" b="0"/>
        </a:effectRef>
        <a:fontRef idx="minor">
          <a:schemeClr val="lt1"/>
        </a:fontRef>
      </dsp:style>
    </dsp:sp>
    <dsp:sp modelId="{49FA8B68-3D87-4540-BD40-F8BDFCE138F8}">
      <dsp:nvSpPr>
        <dsp:cNvPr id="0" name=""/>
        <dsp:cNvSpPr/>
      </dsp:nvSpPr>
      <dsp:spPr>
        <a:xfrm>
          <a:off x="1601372" y="1286844"/>
          <a:ext cx="1344477" cy="1344477"/>
        </a:xfrm>
        <a:prstGeom prst="ellipse">
          <a:avLst/>
        </a:prstGeom>
        <a:solidFill>
          <a:schemeClr val="bg2">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2667000">
            <a:lnSpc>
              <a:spcPct val="90000"/>
            </a:lnSpc>
            <a:spcBef>
              <a:spcPct val="0"/>
            </a:spcBef>
            <a:spcAft>
              <a:spcPct val="35000"/>
            </a:spcAft>
            <a:buNone/>
          </a:pPr>
          <a:endParaRPr lang="en-GB" sz="6000" kern="1200">
            <a:solidFill>
              <a:schemeClr val="tx1"/>
            </a:solidFill>
          </a:endParaRPr>
        </a:p>
      </dsp:txBody>
      <dsp:txXfrm>
        <a:off x="1798266" y="1483738"/>
        <a:ext cx="950689" cy="950689"/>
      </dsp:txXfrm>
    </dsp:sp>
    <dsp:sp modelId="{E85646D3-5CCE-4509-A032-993FD3A2447E}">
      <dsp:nvSpPr>
        <dsp:cNvPr id="0" name=""/>
        <dsp:cNvSpPr/>
      </dsp:nvSpPr>
      <dsp:spPr>
        <a:xfrm>
          <a:off x="1802544" y="43"/>
          <a:ext cx="941134" cy="941134"/>
        </a:xfrm>
        <a:prstGeom prst="ellipse">
          <a:avLst/>
        </a:prstGeom>
        <a:solidFill>
          <a:schemeClr val="bg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36000" numCol="1" spcCol="1270" anchor="b" anchorCtr="0">
          <a:noAutofit/>
        </a:bodyPr>
        <a:lstStyle/>
        <a:p>
          <a:pPr marL="0" lvl="0" indent="0" algn="ctr" defTabSz="400050">
            <a:lnSpc>
              <a:spcPct val="90000"/>
            </a:lnSpc>
            <a:spcBef>
              <a:spcPct val="0"/>
            </a:spcBef>
            <a:spcAft>
              <a:spcPct val="35000"/>
            </a:spcAft>
            <a:buNone/>
          </a:pPr>
          <a:endParaRPr lang="en-GB" sz="900" kern="1200"/>
        </a:p>
      </dsp:txBody>
      <dsp:txXfrm>
        <a:off x="1940370" y="137869"/>
        <a:ext cx="665482" cy="665482"/>
      </dsp:txXfrm>
    </dsp:sp>
    <dsp:sp modelId="{EE3013D9-61C6-43A8-85A5-AEAA85320A08}">
      <dsp:nvSpPr>
        <dsp:cNvPr id="0" name=""/>
        <dsp:cNvSpPr/>
      </dsp:nvSpPr>
      <dsp:spPr>
        <a:xfrm>
          <a:off x="3076767" y="735716"/>
          <a:ext cx="941134" cy="941134"/>
        </a:xfrm>
        <a:prstGeom prst="ellipse">
          <a:avLst/>
        </a:prstGeom>
        <a:solidFill>
          <a:schemeClr val="bg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36000" numCol="1" spcCol="1270" anchor="b" anchorCtr="0">
          <a:noAutofit/>
        </a:bodyPr>
        <a:lstStyle/>
        <a:p>
          <a:pPr marL="0" lvl="0" indent="0" algn="ctr" defTabSz="400050">
            <a:lnSpc>
              <a:spcPct val="90000"/>
            </a:lnSpc>
            <a:spcBef>
              <a:spcPct val="0"/>
            </a:spcBef>
            <a:spcAft>
              <a:spcPct val="35000"/>
            </a:spcAft>
            <a:buNone/>
          </a:pPr>
          <a:endParaRPr lang="en-GB" sz="900" kern="1200"/>
        </a:p>
      </dsp:txBody>
      <dsp:txXfrm>
        <a:off x="3214593" y="873542"/>
        <a:ext cx="665482" cy="665482"/>
      </dsp:txXfrm>
    </dsp:sp>
    <dsp:sp modelId="{8F459C53-9F4F-4459-B2F4-A8CD25C76BCC}">
      <dsp:nvSpPr>
        <dsp:cNvPr id="0" name=""/>
        <dsp:cNvSpPr/>
      </dsp:nvSpPr>
      <dsp:spPr>
        <a:xfrm>
          <a:off x="3076767" y="2207062"/>
          <a:ext cx="941134" cy="94113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36000" numCol="1" spcCol="1270" anchor="b" anchorCtr="0">
          <a:noAutofit/>
        </a:bodyPr>
        <a:lstStyle/>
        <a:p>
          <a:pPr marL="0" lvl="0" indent="0" algn="ctr" defTabSz="400050">
            <a:lnSpc>
              <a:spcPct val="90000"/>
            </a:lnSpc>
            <a:spcBef>
              <a:spcPct val="0"/>
            </a:spcBef>
            <a:spcAft>
              <a:spcPct val="35000"/>
            </a:spcAft>
            <a:buNone/>
          </a:pPr>
          <a:endParaRPr lang="en-GB" sz="900" kern="1200"/>
        </a:p>
      </dsp:txBody>
      <dsp:txXfrm>
        <a:off x="3214593" y="2344888"/>
        <a:ext cx="665482" cy="665482"/>
      </dsp:txXfrm>
    </dsp:sp>
    <dsp:sp modelId="{101DA7C5-DADD-4A90-926B-C0DC1D369531}">
      <dsp:nvSpPr>
        <dsp:cNvPr id="0" name=""/>
        <dsp:cNvSpPr/>
      </dsp:nvSpPr>
      <dsp:spPr>
        <a:xfrm>
          <a:off x="1802544" y="2942735"/>
          <a:ext cx="941134" cy="941134"/>
        </a:xfrm>
        <a:prstGeom prst="ellipse">
          <a:avLst/>
        </a:prstGeom>
        <a:solidFill>
          <a:schemeClr val="bg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36000" numCol="1" spcCol="1270" anchor="b" anchorCtr="0">
          <a:noAutofit/>
        </a:bodyPr>
        <a:lstStyle/>
        <a:p>
          <a:pPr marL="0" lvl="0" indent="0" algn="ctr" defTabSz="400050">
            <a:lnSpc>
              <a:spcPct val="90000"/>
            </a:lnSpc>
            <a:spcBef>
              <a:spcPct val="0"/>
            </a:spcBef>
            <a:spcAft>
              <a:spcPct val="35000"/>
            </a:spcAft>
            <a:buNone/>
          </a:pPr>
          <a:endParaRPr lang="en-GB" sz="900" kern="1200"/>
        </a:p>
      </dsp:txBody>
      <dsp:txXfrm>
        <a:off x="1940370" y="3080561"/>
        <a:ext cx="665482" cy="665482"/>
      </dsp:txXfrm>
    </dsp:sp>
    <dsp:sp modelId="{8A2D788D-8514-4C48-A49D-2454CF8C1A63}">
      <dsp:nvSpPr>
        <dsp:cNvPr id="0" name=""/>
        <dsp:cNvSpPr/>
      </dsp:nvSpPr>
      <dsp:spPr>
        <a:xfrm>
          <a:off x="528184" y="2247754"/>
          <a:ext cx="941134" cy="941134"/>
        </a:xfrm>
        <a:prstGeom prst="ellipse">
          <a:avLst/>
        </a:prstGeom>
        <a:solidFill>
          <a:schemeClr val="bg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36000" numCol="1" spcCol="1270" anchor="b" anchorCtr="0">
          <a:noAutofit/>
        </a:bodyPr>
        <a:lstStyle/>
        <a:p>
          <a:pPr marL="0" lvl="0" indent="0" algn="ctr" defTabSz="400050">
            <a:lnSpc>
              <a:spcPct val="90000"/>
            </a:lnSpc>
            <a:spcBef>
              <a:spcPct val="0"/>
            </a:spcBef>
            <a:spcAft>
              <a:spcPct val="35000"/>
            </a:spcAft>
            <a:buNone/>
          </a:pPr>
          <a:endParaRPr lang="en-GB" sz="900" kern="1200"/>
        </a:p>
      </dsp:txBody>
      <dsp:txXfrm>
        <a:off x="666010" y="2385580"/>
        <a:ext cx="665482" cy="665482"/>
      </dsp:txXfrm>
    </dsp:sp>
    <dsp:sp modelId="{1A0B82D6-AB18-486D-BF29-F3FC03D42BDD}">
      <dsp:nvSpPr>
        <dsp:cNvPr id="0" name=""/>
        <dsp:cNvSpPr/>
      </dsp:nvSpPr>
      <dsp:spPr>
        <a:xfrm>
          <a:off x="481264" y="688659"/>
          <a:ext cx="1035247" cy="1035247"/>
        </a:xfrm>
        <a:prstGeom prst="ellipse">
          <a:avLst/>
        </a:prstGeom>
        <a:solidFill>
          <a:schemeClr val="bg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36000" numCol="1" spcCol="1270" anchor="b" anchorCtr="0">
          <a:noAutofit/>
        </a:bodyPr>
        <a:lstStyle/>
        <a:p>
          <a:pPr marL="0" lvl="0" indent="0" algn="ctr" defTabSz="400050">
            <a:lnSpc>
              <a:spcPct val="90000"/>
            </a:lnSpc>
            <a:spcBef>
              <a:spcPct val="0"/>
            </a:spcBef>
            <a:spcAft>
              <a:spcPct val="35000"/>
            </a:spcAft>
            <a:buNone/>
          </a:pPr>
          <a:endParaRPr lang="en-GB" sz="900" kern="1200"/>
        </a:p>
      </dsp:txBody>
      <dsp:txXfrm>
        <a:off x="632872" y="840267"/>
        <a:ext cx="732031" cy="73203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77DFBD-3B07-403A-A4CE-C41741007CE2}" type="datetimeFigureOut">
              <a:rPr lang="en-GB" smtClean="0"/>
              <a:t>18/10/2022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1BA279-8E7F-4F07-B24F-DF1CA8DFD892}" type="slidenum">
              <a:rPr lang="en-GB" smtClean="0"/>
              <a:t>‹#›</a:t>
            </a:fld>
            <a:endParaRPr lang="en-GB"/>
          </a:p>
        </p:txBody>
      </p:sp>
    </p:spTree>
    <p:extLst>
      <p:ext uri="{BB962C8B-B14F-4D97-AF65-F5344CB8AC3E}">
        <p14:creationId xmlns:p14="http://schemas.microsoft.com/office/powerpoint/2010/main" val="2850774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marL="0" indent="0">
              <a:buFont typeface="Arial" panose="020B0604020202020204" pitchFamily="34" charset="0"/>
              <a:buNone/>
            </a:pPr>
            <a:endParaRPr lang="nb-NO"/>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6397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2694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4398B954-2888-4EEA-BC75-22288D66EB13}" type="slidenum">
              <a:rPr lang="en-GB" smtClean="0"/>
              <a:t>4</a:t>
            </a:fld>
            <a:endParaRPr lang="en-GB"/>
          </a:p>
        </p:txBody>
      </p:sp>
    </p:spTree>
    <p:extLst>
      <p:ext uri="{BB962C8B-B14F-4D97-AF65-F5344CB8AC3E}">
        <p14:creationId xmlns:p14="http://schemas.microsoft.com/office/powerpoint/2010/main" val="1944324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4655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Dark Logo)">
    <p:spTree>
      <p:nvGrpSpPr>
        <p:cNvPr id="1" name=""/>
        <p:cNvGrpSpPr/>
        <p:nvPr/>
      </p:nvGrpSpPr>
      <p:grpSpPr>
        <a:xfrm>
          <a:off x="0" y="0"/>
          <a:ext cx="0" cy="0"/>
          <a:chOff x="0" y="0"/>
          <a:chExt cx="0" cy="0"/>
        </a:xfrm>
      </p:grpSpPr>
      <p:pic>
        <p:nvPicPr>
          <p:cNvPr id="23" name="Picture Placeholder 3">
            <a:extLst>
              <a:ext uri="{FF2B5EF4-FFF2-40B4-BE49-F238E27FC236}">
                <a16:creationId xmlns:a16="http://schemas.microsoft.com/office/drawing/2014/main" id="{D38768C4-034A-4A81-B6BA-D99DB88D5622}"/>
              </a:ext>
            </a:extLst>
          </p:cNvPr>
          <p:cNvPicPr>
            <a:picLocks noChangeAspect="1"/>
          </p:cNvPicPr>
          <p:nvPr userDrawn="1"/>
        </p:nvPicPr>
        <p:blipFill rotWithShape="1">
          <a:blip r:embed="rId2" cstate="print">
            <a:alphaModFix amt="50000"/>
            <a:extLst>
              <a:ext uri="{28A0092B-C50C-407E-A947-70E740481C1C}">
                <a14:useLocalDpi xmlns:a14="http://schemas.microsoft.com/office/drawing/2010/main" val="0"/>
              </a:ext>
            </a:extLst>
          </a:blip>
          <a:srcRect t="26684" r="-60" b="24219"/>
          <a:stretch/>
        </p:blipFill>
        <p:spPr>
          <a:xfrm>
            <a:off x="0" y="0"/>
            <a:ext cx="12192000" cy="3367070"/>
          </a:xfrm>
          <a:prstGeom prst="rect">
            <a:avLst/>
          </a:prstGeom>
        </p:spPr>
      </p:pic>
      <p:grpSp>
        <p:nvGrpSpPr>
          <p:cNvPr id="3" name="Group 2">
            <a:extLst>
              <a:ext uri="{FF2B5EF4-FFF2-40B4-BE49-F238E27FC236}">
                <a16:creationId xmlns:a16="http://schemas.microsoft.com/office/drawing/2014/main" id="{3C02AC3D-0365-463B-919D-6B44F0079605}"/>
              </a:ext>
            </a:extLst>
          </p:cNvPr>
          <p:cNvGrpSpPr/>
          <p:nvPr userDrawn="1"/>
        </p:nvGrpSpPr>
        <p:grpSpPr>
          <a:xfrm>
            <a:off x="10490686" y="319089"/>
            <a:ext cx="1128782" cy="837683"/>
            <a:chOff x="8523682" y="319088"/>
            <a:chExt cx="917135" cy="837683"/>
          </a:xfrm>
        </p:grpSpPr>
        <p:sp>
          <p:nvSpPr>
            <p:cNvPr id="14" name="Freeform 13"/>
            <p:cNvSpPr>
              <a:spLocks/>
            </p:cNvSpPr>
            <p:nvPr userDrawn="1"/>
          </p:nvSpPr>
          <p:spPr bwMode="auto">
            <a:xfrm>
              <a:off x="8523682" y="336360"/>
              <a:ext cx="820413" cy="820411"/>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solidFill>
                <a:srgbClr val="D1323A"/>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6" name="Freeform 15"/>
            <p:cNvSpPr>
              <a:spLocks/>
            </p:cNvSpPr>
            <p:nvPr userDrawn="1"/>
          </p:nvSpPr>
          <p:spPr bwMode="auto">
            <a:xfrm>
              <a:off x="9361367" y="479716"/>
              <a:ext cx="79450" cy="7945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rgbClr val="9AB0C5"/>
            </a:solidFill>
            <a:ln w="12700">
              <a:solidFill>
                <a:srgbClr val="9AB1C5"/>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6"/>
            <p:cNvSpPr>
              <a:spLocks/>
            </p:cNvSpPr>
            <p:nvPr userDrawn="1"/>
          </p:nvSpPr>
          <p:spPr bwMode="auto">
            <a:xfrm>
              <a:off x="9164467" y="319088"/>
              <a:ext cx="196899" cy="196899"/>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293946"/>
            </a:solidFill>
            <a:ln w="12700">
              <a:solidFill>
                <a:srgbClr val="293947"/>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7"/>
            <p:cNvSpPr>
              <a:spLocks/>
            </p:cNvSpPr>
            <p:nvPr userDrawn="1"/>
          </p:nvSpPr>
          <p:spPr bwMode="auto">
            <a:xfrm>
              <a:off x="9268099" y="571256"/>
              <a:ext cx="120903" cy="119176"/>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5E6F7C"/>
            </a:solidFill>
            <a:ln w="12700">
              <a:solidFill>
                <a:srgbClr val="5E707E"/>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9" name="Freeform 18"/>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20" name="Freeform 19"/>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grpSp>
      <p:sp>
        <p:nvSpPr>
          <p:cNvPr id="2" name="Rectangle 1">
            <a:extLst>
              <a:ext uri="{FF2B5EF4-FFF2-40B4-BE49-F238E27FC236}">
                <a16:creationId xmlns:a16="http://schemas.microsoft.com/office/drawing/2014/main" id="{D00A8916-A10E-4101-8A80-1E5A4C0A84A6}"/>
              </a:ext>
            </a:extLst>
          </p:cNvPr>
          <p:cNvSpPr/>
          <p:nvPr userDrawn="1"/>
        </p:nvSpPr>
        <p:spPr>
          <a:xfrm>
            <a:off x="0" y="6508376"/>
            <a:ext cx="12192000" cy="349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2" name="Text Placeholder 7">
            <a:extLst>
              <a:ext uri="{FF2B5EF4-FFF2-40B4-BE49-F238E27FC236}">
                <a16:creationId xmlns:a16="http://schemas.microsoft.com/office/drawing/2014/main" id="{577D0B24-6EB7-45B8-8960-087B86C6913A}"/>
              </a:ext>
            </a:extLst>
          </p:cNvPr>
          <p:cNvSpPr>
            <a:spLocks noGrp="1"/>
          </p:cNvSpPr>
          <p:nvPr>
            <p:ph type="body" sz="quarter" idx="15" hasCustomPrompt="1"/>
          </p:nvPr>
        </p:nvSpPr>
        <p:spPr>
          <a:xfrm>
            <a:off x="737575" y="3454400"/>
            <a:ext cx="10718031" cy="1950518"/>
          </a:xfrm>
        </p:spPr>
        <p:txBody>
          <a:bodyPr anchor="t" anchorCtr="0">
            <a:normAutofit/>
          </a:bodyPr>
          <a:lstStyle>
            <a:lvl1pPr>
              <a:lnSpc>
                <a:spcPct val="90000"/>
              </a:lnSpc>
              <a:spcBef>
                <a:spcPts val="0"/>
              </a:spcBef>
              <a:spcAft>
                <a:spcPts val="0"/>
              </a:spcAft>
              <a:defRPr sz="3600" b="1" cap="none" spc="0" baseline="0">
                <a:solidFill>
                  <a:schemeClr val="bg2"/>
                </a:solidFill>
              </a:defRPr>
            </a:lvl1pPr>
            <a:lvl2pPr>
              <a:lnSpc>
                <a:spcPct val="90000"/>
              </a:lnSpc>
              <a:spcBef>
                <a:spcPts val="200"/>
              </a:spcBef>
              <a:spcAft>
                <a:spcPts val="0"/>
              </a:spcAft>
              <a:defRPr sz="2800" spc="0">
                <a:solidFill>
                  <a:schemeClr val="tx1"/>
                </a:solidFill>
              </a:defRPr>
            </a:lvl2pPr>
          </a:lstStyle>
          <a:p>
            <a:pPr lvl="0"/>
            <a:r>
              <a:rPr lang="en-GB"/>
              <a:t>Insert document heading </a:t>
            </a:r>
            <a:br>
              <a:rPr lang="en-GB"/>
            </a:br>
            <a:r>
              <a:rPr lang="en-GB"/>
              <a:t>this can span up to two lines</a:t>
            </a:r>
          </a:p>
          <a:p>
            <a:pPr lvl="1"/>
            <a:r>
              <a:rPr lang="en-GB"/>
              <a:t>Insert subtitle this can </a:t>
            </a:r>
            <a:br>
              <a:rPr lang="en-GB"/>
            </a:br>
            <a:r>
              <a:rPr lang="en-GB"/>
              <a:t>span up to two lines</a:t>
            </a:r>
          </a:p>
        </p:txBody>
      </p:sp>
      <p:sp>
        <p:nvSpPr>
          <p:cNvPr id="12" name="txtSecureMarker1" hidden="1"/>
          <p:cNvSpPr txBox="1"/>
          <p:nvPr userDrawn="1"/>
        </p:nvSpPr>
        <p:spPr>
          <a:xfrm>
            <a:off x="3761256" y="57478"/>
            <a:ext cx="4669488" cy="261610"/>
          </a:xfrm>
          <a:prstGeom prst="rect">
            <a:avLst/>
          </a:prstGeom>
          <a:noFill/>
        </p:spPr>
        <p:txBody>
          <a:bodyPr wrap="square" rtlCol="0">
            <a:sp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15" name="txtSecureMarker2" hidden="1"/>
          <p:cNvSpPr txBox="1"/>
          <p:nvPr userDrawn="1"/>
        </p:nvSpPr>
        <p:spPr>
          <a:xfrm>
            <a:off x="3761256" y="6508376"/>
            <a:ext cx="4669488" cy="261610"/>
          </a:xfrm>
          <a:prstGeom prst="rect">
            <a:avLst/>
          </a:prstGeom>
          <a:noFill/>
        </p:spPr>
        <p:txBody>
          <a:bodyPr wrap="square" rtlCol="0">
            <a:sp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24" name="Text Placeholder 4">
            <a:extLst>
              <a:ext uri="{FF2B5EF4-FFF2-40B4-BE49-F238E27FC236}">
                <a16:creationId xmlns:a16="http://schemas.microsoft.com/office/drawing/2014/main" id="{FFC08BDF-D812-475F-BF4F-50C5284CF49E}"/>
              </a:ext>
            </a:extLst>
          </p:cNvPr>
          <p:cNvSpPr>
            <a:spLocks noGrp="1"/>
          </p:cNvSpPr>
          <p:nvPr>
            <p:ph type="body" sz="quarter" idx="17"/>
          </p:nvPr>
        </p:nvSpPr>
        <p:spPr>
          <a:xfrm>
            <a:off x="745395" y="5531668"/>
            <a:ext cx="10709030" cy="312737"/>
          </a:xfrm>
        </p:spPr>
        <p:txBody>
          <a:bodyPr anchor="ctr"/>
          <a:lstStyle>
            <a:lvl1pPr>
              <a:defRPr b="0">
                <a:solidFill>
                  <a:schemeClr val="tx1"/>
                </a:solidFill>
              </a:defRPr>
            </a:lvl1pPr>
          </a:lstStyle>
          <a:p>
            <a:pPr lvl="0"/>
            <a:r>
              <a:rPr lang="en-GB"/>
              <a:t>Edit Master text styles</a:t>
            </a:r>
          </a:p>
        </p:txBody>
      </p:sp>
    </p:spTree>
    <p:extLst>
      <p:ext uri="{BB962C8B-B14F-4D97-AF65-F5344CB8AC3E}">
        <p14:creationId xmlns:p14="http://schemas.microsoft.com/office/powerpoint/2010/main" val="164438773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Content A">
    <p:spTree>
      <p:nvGrpSpPr>
        <p:cNvPr id="1" name=""/>
        <p:cNvGrpSpPr/>
        <p:nvPr/>
      </p:nvGrpSpPr>
      <p:grpSpPr>
        <a:xfrm>
          <a:off x="0" y="0"/>
          <a:ext cx="0" cy="0"/>
          <a:chOff x="0" y="0"/>
          <a:chExt cx="0" cy="0"/>
        </a:xfrm>
      </p:grpSpPr>
      <p:sp>
        <p:nvSpPr>
          <p:cNvPr id="7" name="Content Placeholder 2"/>
          <p:cNvSpPr>
            <a:spLocks noGrp="1"/>
          </p:cNvSpPr>
          <p:nvPr>
            <p:ph idx="18"/>
          </p:nvPr>
        </p:nvSpPr>
        <p:spPr>
          <a:xfrm>
            <a:off x="737575" y="1520826"/>
            <a:ext cx="5161846"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9" name="Content Placeholder 2"/>
          <p:cNvSpPr>
            <a:spLocks noGrp="1"/>
          </p:cNvSpPr>
          <p:nvPr>
            <p:ph idx="19"/>
          </p:nvPr>
        </p:nvSpPr>
        <p:spPr>
          <a:xfrm>
            <a:off x="6293760" y="1520826"/>
            <a:ext cx="5161846"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5" name="Text Placeholder 7">
            <a:extLst>
              <a:ext uri="{FF2B5EF4-FFF2-40B4-BE49-F238E27FC236}">
                <a16:creationId xmlns:a16="http://schemas.microsoft.com/office/drawing/2014/main" id="{063912D5-356E-4BC6-83D8-81F5DECCA7D2}"/>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2618523676"/>
      </p:ext>
    </p:extLst>
  </p:cSld>
  <p:clrMapOvr>
    <a:masterClrMapping/>
  </p:clrMapOvr>
  <p:transition>
    <p:fade/>
  </p:transition>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evice_Dark">
    <p:bg>
      <p:bgPr>
        <a:solidFill>
          <a:schemeClr val="accent5"/>
        </a:solidFill>
        <a:effectLst/>
      </p:bgPr>
    </p:bg>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FE5E6138-3027-4346-8237-0BFB0DDCD3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 Placeholder 19">
            <a:extLst>
              <a:ext uri="{FF2B5EF4-FFF2-40B4-BE49-F238E27FC236}">
                <a16:creationId xmlns:a16="http://schemas.microsoft.com/office/drawing/2014/main" id="{959D3F28-7D42-A14D-8BEF-91E5FC3963E9}"/>
              </a:ext>
            </a:extLst>
          </p:cNvPr>
          <p:cNvSpPr>
            <a:spLocks noGrp="1"/>
          </p:cNvSpPr>
          <p:nvPr>
            <p:ph type="body" sz="quarter" idx="12" hasCustomPrompt="1"/>
          </p:nvPr>
        </p:nvSpPr>
        <p:spPr>
          <a:xfrm>
            <a:off x="707135" y="4500374"/>
            <a:ext cx="5181601" cy="1482133"/>
          </a:xfrm>
          <a:prstGeom prst="rect">
            <a:avLst/>
          </a:prstGeom>
        </p:spPr>
        <p:txBody>
          <a:bodyPr anchor="t"/>
          <a:lstStyle>
            <a:lvl1pPr marL="0" indent="0">
              <a:buNone/>
              <a:defRPr sz="2000" b="0">
                <a:solidFill>
                  <a:schemeClr val="accent6"/>
                </a:solidFill>
              </a:defRPr>
            </a:lvl1pPr>
          </a:lstStyle>
          <a:p>
            <a:pPr lvl="0"/>
            <a:r>
              <a:rPr lang="en-GB"/>
              <a:t>Presenter details </a:t>
            </a:r>
            <a:endParaRPr lang="en-US"/>
          </a:p>
        </p:txBody>
      </p:sp>
      <p:sp>
        <p:nvSpPr>
          <p:cNvPr id="10" name="Text Placeholder 19">
            <a:extLst>
              <a:ext uri="{FF2B5EF4-FFF2-40B4-BE49-F238E27FC236}">
                <a16:creationId xmlns:a16="http://schemas.microsoft.com/office/drawing/2014/main" id="{AAB1A211-4FC7-6D46-8C9C-58CEAFC9B1CB}"/>
              </a:ext>
            </a:extLst>
          </p:cNvPr>
          <p:cNvSpPr>
            <a:spLocks noGrp="1"/>
          </p:cNvSpPr>
          <p:nvPr>
            <p:ph type="body" sz="quarter" idx="10" hasCustomPrompt="1"/>
          </p:nvPr>
        </p:nvSpPr>
        <p:spPr>
          <a:xfrm>
            <a:off x="707136" y="591312"/>
            <a:ext cx="7717536" cy="2309687"/>
          </a:xfrm>
          <a:prstGeom prst="rect">
            <a:avLst/>
          </a:prstGeom>
        </p:spPr>
        <p:txBody>
          <a:bodyPr anchor="b"/>
          <a:lstStyle>
            <a:lvl1pPr marL="0" indent="0">
              <a:buNone/>
              <a:defRPr sz="4400" b="1">
                <a:solidFill>
                  <a:schemeClr val="accent6"/>
                </a:solidFill>
              </a:defRPr>
            </a:lvl1pPr>
          </a:lstStyle>
          <a:p>
            <a:pPr lvl="0"/>
            <a:r>
              <a:rPr lang="en-GB"/>
              <a:t>Presentation Title</a:t>
            </a:r>
            <a:endParaRPr lang="en-US"/>
          </a:p>
        </p:txBody>
      </p:sp>
      <p:sp>
        <p:nvSpPr>
          <p:cNvPr id="11" name="Text Placeholder 19">
            <a:extLst>
              <a:ext uri="{FF2B5EF4-FFF2-40B4-BE49-F238E27FC236}">
                <a16:creationId xmlns:a16="http://schemas.microsoft.com/office/drawing/2014/main" id="{4CEDC45C-7288-E145-8783-7952E5DBF0BD}"/>
              </a:ext>
            </a:extLst>
          </p:cNvPr>
          <p:cNvSpPr>
            <a:spLocks noGrp="1"/>
          </p:cNvSpPr>
          <p:nvPr>
            <p:ph type="body" sz="quarter" idx="11" hasCustomPrompt="1"/>
          </p:nvPr>
        </p:nvSpPr>
        <p:spPr>
          <a:xfrm>
            <a:off x="707135" y="3081508"/>
            <a:ext cx="3877057" cy="347133"/>
          </a:xfrm>
          <a:prstGeom prst="rect">
            <a:avLst/>
          </a:prstGeom>
        </p:spPr>
        <p:txBody>
          <a:bodyPr anchor="t"/>
          <a:lstStyle>
            <a:lvl1pPr marL="0" indent="0">
              <a:buNone/>
              <a:defRPr sz="1600" b="1">
                <a:solidFill>
                  <a:schemeClr val="accent2"/>
                </a:solidFill>
              </a:defRPr>
            </a:lvl1pPr>
          </a:lstStyle>
          <a:p>
            <a:pPr lvl="0"/>
            <a:r>
              <a:rPr lang="en-GB"/>
              <a:t>Date</a:t>
            </a:r>
            <a:endParaRPr lang="en-US"/>
          </a:p>
        </p:txBody>
      </p:sp>
      <p:sp>
        <p:nvSpPr>
          <p:cNvPr id="12" name="Rectangle 11">
            <a:extLst>
              <a:ext uri="{FF2B5EF4-FFF2-40B4-BE49-F238E27FC236}">
                <a16:creationId xmlns:a16="http://schemas.microsoft.com/office/drawing/2014/main" id="{117097C0-C9F9-284B-B635-52474063CAB4}"/>
              </a:ext>
            </a:extLst>
          </p:cNvPr>
          <p:cNvSpPr/>
          <p:nvPr userDrawn="1"/>
        </p:nvSpPr>
        <p:spPr>
          <a:xfrm>
            <a:off x="707135" y="6266688"/>
            <a:ext cx="1587166" cy="416011"/>
          </a:xfrm>
          <a:prstGeom prst="rect">
            <a:avLst/>
          </a:prstGeom>
        </p:spPr>
        <p:txBody>
          <a:bodyPr wrap="none">
            <a:spAutoFit/>
          </a:bodyPr>
          <a:lstStyle/>
          <a:p>
            <a:pPr>
              <a:lnSpc>
                <a:spcPct val="150000"/>
              </a:lnSpc>
              <a:defRPr sz="2500" b="0">
                <a:solidFill>
                  <a:srgbClr val="F7F9FF"/>
                </a:solidFill>
                <a:latin typeface="Roboto Bold"/>
                <a:ea typeface="Roboto Bold"/>
                <a:cs typeface="Roboto Bold"/>
                <a:sym typeface="Roboto Bold"/>
              </a:defRPr>
            </a:pPr>
            <a:r>
              <a:rPr lang="en-GB" altLang="en-GB" sz="1600">
                <a:solidFill>
                  <a:schemeClr val="accent3"/>
                </a:solidFill>
                <a:latin typeface="+mn-lt"/>
                <a:cs typeface="Futura Medium" panose="020B0602020204020303" pitchFamily="34" charset="-79"/>
              </a:rPr>
              <a:t>www.ktn-uk.org</a:t>
            </a:r>
            <a:endParaRPr lang="en-GB" sz="1600">
              <a:solidFill>
                <a:schemeClr val="accent3"/>
              </a:solidFill>
              <a:latin typeface="+mn-lt"/>
              <a:cs typeface="Futura Medium" panose="020B0602020204020303" pitchFamily="34" charset="-79"/>
            </a:endParaRPr>
          </a:p>
        </p:txBody>
      </p:sp>
      <p:pic>
        <p:nvPicPr>
          <p:cNvPr id="14" name="Picture 13" descr="A picture containing object, clock, drawing&#10;&#10;Description automatically generated">
            <a:extLst>
              <a:ext uri="{FF2B5EF4-FFF2-40B4-BE49-F238E27FC236}">
                <a16:creationId xmlns:a16="http://schemas.microsoft.com/office/drawing/2014/main" id="{A24BCF3A-E219-E041-8C70-0F377A44F26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37225" y="4648194"/>
            <a:ext cx="1941365" cy="1941365"/>
          </a:xfrm>
          <a:prstGeom prst="rect">
            <a:avLst/>
          </a:prstGeom>
        </p:spPr>
      </p:pic>
    </p:spTree>
    <p:extLst>
      <p:ext uri="{BB962C8B-B14F-4D97-AF65-F5344CB8AC3E}">
        <p14:creationId xmlns:p14="http://schemas.microsoft.com/office/powerpoint/2010/main" val="32444106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
    <p:bg>
      <p:bgPr>
        <a:solidFill>
          <a:schemeClr val="accent5"/>
        </a:solidFill>
        <a:effectLst/>
      </p:bgPr>
    </p:bg>
    <p:spTree>
      <p:nvGrpSpPr>
        <p:cNvPr id="1" name=""/>
        <p:cNvGrpSpPr/>
        <p:nvPr/>
      </p:nvGrpSpPr>
      <p:grpSpPr>
        <a:xfrm>
          <a:off x="0" y="0"/>
          <a:ext cx="0" cy="0"/>
          <a:chOff x="0" y="0"/>
          <a:chExt cx="0" cy="0"/>
        </a:xfrm>
      </p:grpSpPr>
      <p:pic>
        <p:nvPicPr>
          <p:cNvPr id="3" name="Picture 2" descr="A picture containing water, wave, person, outdoor&#10;&#10;Description automatically generated">
            <a:extLst>
              <a:ext uri="{FF2B5EF4-FFF2-40B4-BE49-F238E27FC236}">
                <a16:creationId xmlns:a16="http://schemas.microsoft.com/office/drawing/2014/main" id="{3B390698-6E95-2040-924E-18983575843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693" y="-21479"/>
            <a:ext cx="12344843" cy="6879479"/>
          </a:xfrm>
          <a:prstGeom prst="rect">
            <a:avLst/>
          </a:prstGeom>
        </p:spPr>
      </p:pic>
      <p:sp>
        <p:nvSpPr>
          <p:cNvPr id="8" name="Text Placeholder 7">
            <a:extLst>
              <a:ext uri="{FF2B5EF4-FFF2-40B4-BE49-F238E27FC236}">
                <a16:creationId xmlns:a16="http://schemas.microsoft.com/office/drawing/2014/main" id="{1D0D90E1-BEEE-734C-8B37-5C12F3E79E08}"/>
              </a:ext>
            </a:extLst>
          </p:cNvPr>
          <p:cNvSpPr>
            <a:spLocks noGrp="1"/>
          </p:cNvSpPr>
          <p:nvPr>
            <p:ph type="body" sz="quarter" idx="10" hasCustomPrompt="1"/>
          </p:nvPr>
        </p:nvSpPr>
        <p:spPr>
          <a:xfrm>
            <a:off x="954741" y="1183342"/>
            <a:ext cx="10327341" cy="2097740"/>
          </a:xfrm>
          <a:prstGeom prst="rect">
            <a:avLst/>
          </a:prstGeom>
        </p:spPr>
        <p:txBody>
          <a:bodyPr anchor="b"/>
          <a:lstStyle>
            <a:lvl1pPr marL="0" indent="0" algn="l">
              <a:buNone/>
              <a:defRPr sz="4800" b="1">
                <a:ln>
                  <a:noFill/>
                </a:ln>
                <a:solidFill>
                  <a:schemeClr val="accent2"/>
                </a:solidFill>
              </a:defRPr>
            </a:lvl1pPr>
            <a:lvl2pPr>
              <a:defRPr>
                <a:ln>
                  <a:noFill/>
                </a:ln>
                <a:solidFill>
                  <a:schemeClr val="accent6"/>
                </a:solidFill>
              </a:defRPr>
            </a:lvl2pPr>
            <a:lvl3pPr>
              <a:defRPr>
                <a:ln>
                  <a:noFill/>
                </a:ln>
                <a:solidFill>
                  <a:schemeClr val="accent6"/>
                </a:solidFill>
              </a:defRPr>
            </a:lvl3pPr>
            <a:lvl4pPr>
              <a:defRPr>
                <a:ln>
                  <a:noFill/>
                </a:ln>
                <a:solidFill>
                  <a:schemeClr val="accent6"/>
                </a:solidFill>
              </a:defRPr>
            </a:lvl4pPr>
            <a:lvl5pPr>
              <a:defRPr>
                <a:ln>
                  <a:noFill/>
                </a:ln>
                <a:solidFill>
                  <a:schemeClr val="accent6"/>
                </a:solidFill>
              </a:defRPr>
            </a:lvl5pPr>
          </a:lstStyle>
          <a:p>
            <a:pPr lvl="0"/>
            <a:r>
              <a:rPr lang="en-GB"/>
              <a:t>Page title</a:t>
            </a:r>
            <a:endParaRPr lang="en-US"/>
          </a:p>
        </p:txBody>
      </p:sp>
      <p:sp>
        <p:nvSpPr>
          <p:cNvPr id="7" name="Text Placeholder 7">
            <a:extLst>
              <a:ext uri="{FF2B5EF4-FFF2-40B4-BE49-F238E27FC236}">
                <a16:creationId xmlns:a16="http://schemas.microsoft.com/office/drawing/2014/main" id="{D25B721E-AE4F-D042-ADCC-999F89CA02FC}"/>
              </a:ext>
            </a:extLst>
          </p:cNvPr>
          <p:cNvSpPr>
            <a:spLocks noGrp="1"/>
          </p:cNvSpPr>
          <p:nvPr>
            <p:ph type="body" sz="quarter" idx="11" hasCustomPrompt="1"/>
          </p:nvPr>
        </p:nvSpPr>
        <p:spPr>
          <a:xfrm>
            <a:off x="954741" y="3442448"/>
            <a:ext cx="10327341" cy="2097740"/>
          </a:xfrm>
          <a:prstGeom prst="rect">
            <a:avLst/>
          </a:prstGeom>
        </p:spPr>
        <p:txBody>
          <a:bodyPr anchor="t"/>
          <a:lstStyle>
            <a:lvl1pPr marL="0" indent="0" algn="l">
              <a:buNone/>
              <a:defRPr sz="3200" b="0">
                <a:ln>
                  <a:noFill/>
                </a:ln>
                <a:solidFill>
                  <a:schemeClr val="accent6"/>
                </a:solidFill>
              </a:defRPr>
            </a:lvl1pPr>
            <a:lvl2pPr>
              <a:defRPr>
                <a:ln>
                  <a:noFill/>
                </a:ln>
                <a:solidFill>
                  <a:schemeClr val="accent6"/>
                </a:solidFill>
              </a:defRPr>
            </a:lvl2pPr>
            <a:lvl3pPr>
              <a:defRPr>
                <a:ln>
                  <a:noFill/>
                </a:ln>
                <a:solidFill>
                  <a:schemeClr val="accent6"/>
                </a:solidFill>
              </a:defRPr>
            </a:lvl3pPr>
            <a:lvl4pPr>
              <a:defRPr>
                <a:ln>
                  <a:noFill/>
                </a:ln>
                <a:solidFill>
                  <a:schemeClr val="accent6"/>
                </a:solidFill>
              </a:defRPr>
            </a:lvl4pPr>
            <a:lvl5pPr>
              <a:defRPr>
                <a:ln>
                  <a:noFill/>
                </a:ln>
                <a:solidFill>
                  <a:schemeClr val="accent6"/>
                </a:solidFill>
              </a:defRPr>
            </a:lvl5pPr>
          </a:lstStyle>
          <a:p>
            <a:pPr lvl="0"/>
            <a:r>
              <a:rPr lang="en-GB"/>
              <a:t>Sub heading</a:t>
            </a:r>
            <a:endParaRPr lang="en-US"/>
          </a:p>
        </p:txBody>
      </p:sp>
      <p:pic>
        <p:nvPicPr>
          <p:cNvPr id="12" name="Picture 11" descr="A picture containing object, clock, drawing&#10;&#10;Description automatically generated">
            <a:extLst>
              <a:ext uri="{FF2B5EF4-FFF2-40B4-BE49-F238E27FC236}">
                <a16:creationId xmlns:a16="http://schemas.microsoft.com/office/drawing/2014/main" id="{D0E0DD28-5D29-4141-990A-BE0E3084033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03029" y="5926918"/>
            <a:ext cx="659314" cy="659314"/>
          </a:xfrm>
          <a:prstGeom prst="rect">
            <a:avLst/>
          </a:prstGeom>
        </p:spPr>
      </p:pic>
    </p:spTree>
    <p:extLst>
      <p:ext uri="{BB962C8B-B14F-4D97-AF65-F5344CB8AC3E}">
        <p14:creationId xmlns:p14="http://schemas.microsoft.com/office/powerpoint/2010/main" val="52304791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
    <p:bg>
      <p:bgPr>
        <a:solidFill>
          <a:schemeClr val="accent5"/>
        </a:solidFill>
        <a:effectLst/>
      </p:bgPr>
    </p:bg>
    <p:spTree>
      <p:nvGrpSpPr>
        <p:cNvPr id="1" name=""/>
        <p:cNvGrpSpPr/>
        <p:nvPr/>
      </p:nvGrpSpPr>
      <p:grpSpPr>
        <a:xfrm>
          <a:off x="0" y="0"/>
          <a:ext cx="0" cy="0"/>
          <a:chOff x="0" y="0"/>
          <a:chExt cx="0" cy="0"/>
        </a:xfrm>
      </p:grpSpPr>
      <p:pic>
        <p:nvPicPr>
          <p:cNvPr id="12" name="Picture 11" descr="A picture containing outdoor, water, kite, man&#10;&#10;Description automatically generated">
            <a:extLst>
              <a:ext uri="{FF2B5EF4-FFF2-40B4-BE49-F238E27FC236}">
                <a16:creationId xmlns:a16="http://schemas.microsoft.com/office/drawing/2014/main" id="{CEDFEF7A-D11C-1743-9E3A-41D11FBFD1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331554" cy="6872073"/>
          </a:xfrm>
          <a:prstGeom prst="rect">
            <a:avLst/>
          </a:prstGeom>
        </p:spPr>
      </p:pic>
      <p:sp>
        <p:nvSpPr>
          <p:cNvPr id="5" name="Text Placeholder 7">
            <a:extLst>
              <a:ext uri="{FF2B5EF4-FFF2-40B4-BE49-F238E27FC236}">
                <a16:creationId xmlns:a16="http://schemas.microsoft.com/office/drawing/2014/main" id="{253CF4B7-AB81-694D-B4F2-22ACB58632D2}"/>
              </a:ext>
            </a:extLst>
          </p:cNvPr>
          <p:cNvSpPr>
            <a:spLocks noGrp="1"/>
          </p:cNvSpPr>
          <p:nvPr>
            <p:ph type="body" sz="quarter" idx="10" hasCustomPrompt="1"/>
          </p:nvPr>
        </p:nvSpPr>
        <p:spPr>
          <a:xfrm>
            <a:off x="954741" y="1183342"/>
            <a:ext cx="10327341" cy="2097740"/>
          </a:xfrm>
          <a:prstGeom prst="rect">
            <a:avLst/>
          </a:prstGeom>
        </p:spPr>
        <p:txBody>
          <a:bodyPr anchor="b"/>
          <a:lstStyle>
            <a:lvl1pPr marL="0" indent="0" algn="l">
              <a:buNone/>
              <a:defRPr sz="4800" b="1">
                <a:ln>
                  <a:noFill/>
                </a:ln>
                <a:solidFill>
                  <a:schemeClr val="accent2"/>
                </a:solidFill>
              </a:defRPr>
            </a:lvl1pPr>
            <a:lvl2pPr>
              <a:defRPr>
                <a:ln>
                  <a:noFill/>
                </a:ln>
                <a:solidFill>
                  <a:schemeClr val="accent6"/>
                </a:solidFill>
              </a:defRPr>
            </a:lvl2pPr>
            <a:lvl3pPr>
              <a:defRPr>
                <a:ln>
                  <a:noFill/>
                </a:ln>
                <a:solidFill>
                  <a:schemeClr val="accent6"/>
                </a:solidFill>
              </a:defRPr>
            </a:lvl3pPr>
            <a:lvl4pPr>
              <a:defRPr>
                <a:ln>
                  <a:noFill/>
                </a:ln>
                <a:solidFill>
                  <a:schemeClr val="accent6"/>
                </a:solidFill>
              </a:defRPr>
            </a:lvl4pPr>
            <a:lvl5pPr>
              <a:defRPr>
                <a:ln>
                  <a:noFill/>
                </a:ln>
                <a:solidFill>
                  <a:schemeClr val="accent6"/>
                </a:solidFill>
              </a:defRPr>
            </a:lvl5pPr>
          </a:lstStyle>
          <a:p>
            <a:pPr lvl="0"/>
            <a:r>
              <a:rPr lang="en-GB"/>
              <a:t>Page title</a:t>
            </a:r>
            <a:endParaRPr lang="en-US"/>
          </a:p>
        </p:txBody>
      </p:sp>
      <p:sp>
        <p:nvSpPr>
          <p:cNvPr id="6" name="Text Placeholder 7">
            <a:extLst>
              <a:ext uri="{FF2B5EF4-FFF2-40B4-BE49-F238E27FC236}">
                <a16:creationId xmlns:a16="http://schemas.microsoft.com/office/drawing/2014/main" id="{43F5E9D6-5D20-7341-BA72-964B339A3211}"/>
              </a:ext>
            </a:extLst>
          </p:cNvPr>
          <p:cNvSpPr>
            <a:spLocks noGrp="1"/>
          </p:cNvSpPr>
          <p:nvPr>
            <p:ph type="body" sz="quarter" idx="11" hasCustomPrompt="1"/>
          </p:nvPr>
        </p:nvSpPr>
        <p:spPr>
          <a:xfrm>
            <a:off x="954741" y="3442448"/>
            <a:ext cx="10327341" cy="2097740"/>
          </a:xfrm>
          <a:prstGeom prst="rect">
            <a:avLst/>
          </a:prstGeom>
        </p:spPr>
        <p:txBody>
          <a:bodyPr anchor="t"/>
          <a:lstStyle>
            <a:lvl1pPr marL="0" indent="0" algn="l">
              <a:buNone/>
              <a:defRPr sz="3200" b="0">
                <a:ln>
                  <a:noFill/>
                </a:ln>
                <a:solidFill>
                  <a:schemeClr val="accent6"/>
                </a:solidFill>
              </a:defRPr>
            </a:lvl1pPr>
            <a:lvl2pPr>
              <a:defRPr>
                <a:ln>
                  <a:noFill/>
                </a:ln>
                <a:solidFill>
                  <a:schemeClr val="accent6"/>
                </a:solidFill>
              </a:defRPr>
            </a:lvl2pPr>
            <a:lvl3pPr>
              <a:defRPr>
                <a:ln>
                  <a:noFill/>
                </a:ln>
                <a:solidFill>
                  <a:schemeClr val="accent6"/>
                </a:solidFill>
              </a:defRPr>
            </a:lvl3pPr>
            <a:lvl4pPr>
              <a:defRPr>
                <a:ln>
                  <a:noFill/>
                </a:ln>
                <a:solidFill>
                  <a:schemeClr val="accent6"/>
                </a:solidFill>
              </a:defRPr>
            </a:lvl4pPr>
            <a:lvl5pPr>
              <a:defRPr>
                <a:ln>
                  <a:noFill/>
                </a:ln>
                <a:solidFill>
                  <a:schemeClr val="accent6"/>
                </a:solidFill>
              </a:defRPr>
            </a:lvl5pPr>
          </a:lstStyle>
          <a:p>
            <a:pPr lvl="0"/>
            <a:r>
              <a:rPr lang="en-GB"/>
              <a:t>Sub heading</a:t>
            </a:r>
            <a:endParaRPr lang="en-US"/>
          </a:p>
        </p:txBody>
      </p:sp>
      <p:pic>
        <p:nvPicPr>
          <p:cNvPr id="13" name="Picture 12" descr="A picture containing object, clock, drawing&#10;&#10;Description automatically generated">
            <a:extLst>
              <a:ext uri="{FF2B5EF4-FFF2-40B4-BE49-F238E27FC236}">
                <a16:creationId xmlns:a16="http://schemas.microsoft.com/office/drawing/2014/main" id="{6BD4F3EA-8121-0844-80EB-FC3F4779134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03029" y="5926918"/>
            <a:ext cx="659314" cy="659314"/>
          </a:xfrm>
          <a:prstGeom prst="rect">
            <a:avLst/>
          </a:prstGeom>
        </p:spPr>
      </p:pic>
    </p:spTree>
    <p:extLst>
      <p:ext uri="{BB962C8B-B14F-4D97-AF65-F5344CB8AC3E}">
        <p14:creationId xmlns:p14="http://schemas.microsoft.com/office/powerpoint/2010/main" val="251359990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_2">
    <p:bg>
      <p:bgPr>
        <a:solidFill>
          <a:schemeClr val="accent2"/>
        </a:solidFill>
        <a:effectLst/>
      </p:bgPr>
    </p:bg>
    <p:spTree>
      <p:nvGrpSpPr>
        <p:cNvPr id="1" name=""/>
        <p:cNvGrpSpPr/>
        <p:nvPr/>
      </p:nvGrpSpPr>
      <p:grpSpPr>
        <a:xfrm>
          <a:off x="0" y="0"/>
          <a:ext cx="0" cy="0"/>
          <a:chOff x="0" y="0"/>
          <a:chExt cx="0" cy="0"/>
        </a:xfrm>
      </p:grpSpPr>
      <p:pic>
        <p:nvPicPr>
          <p:cNvPr id="12" name="Picture 11" descr="A picture containing plane, green, indoor, object&#10;&#10;Description automatically generated">
            <a:extLst>
              <a:ext uri="{FF2B5EF4-FFF2-40B4-BE49-F238E27FC236}">
                <a16:creationId xmlns:a16="http://schemas.microsoft.com/office/drawing/2014/main" id="{7BC6A119-81B9-C44D-8067-794CFB6C68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341513" cy="6877623"/>
          </a:xfrm>
          <a:prstGeom prst="rect">
            <a:avLst/>
          </a:prstGeom>
        </p:spPr>
      </p:pic>
      <p:sp>
        <p:nvSpPr>
          <p:cNvPr id="5" name="Text Placeholder 7">
            <a:extLst>
              <a:ext uri="{FF2B5EF4-FFF2-40B4-BE49-F238E27FC236}">
                <a16:creationId xmlns:a16="http://schemas.microsoft.com/office/drawing/2014/main" id="{253CF4B7-AB81-694D-B4F2-22ACB58632D2}"/>
              </a:ext>
            </a:extLst>
          </p:cNvPr>
          <p:cNvSpPr>
            <a:spLocks noGrp="1"/>
          </p:cNvSpPr>
          <p:nvPr>
            <p:ph type="body" sz="quarter" idx="10" hasCustomPrompt="1"/>
          </p:nvPr>
        </p:nvSpPr>
        <p:spPr>
          <a:xfrm>
            <a:off x="954741" y="1183342"/>
            <a:ext cx="10327341" cy="2097740"/>
          </a:xfrm>
          <a:prstGeom prst="rect">
            <a:avLst/>
          </a:prstGeom>
        </p:spPr>
        <p:txBody>
          <a:bodyPr anchor="b"/>
          <a:lstStyle>
            <a:lvl1pPr marL="0" indent="0" algn="l">
              <a:buNone/>
              <a:defRPr sz="4800" b="1">
                <a:ln>
                  <a:noFill/>
                </a:ln>
                <a:solidFill>
                  <a:schemeClr val="accent2"/>
                </a:solidFill>
              </a:defRPr>
            </a:lvl1pPr>
            <a:lvl2pPr>
              <a:defRPr>
                <a:ln>
                  <a:noFill/>
                </a:ln>
                <a:solidFill>
                  <a:schemeClr val="accent6"/>
                </a:solidFill>
              </a:defRPr>
            </a:lvl2pPr>
            <a:lvl3pPr>
              <a:defRPr>
                <a:ln>
                  <a:noFill/>
                </a:ln>
                <a:solidFill>
                  <a:schemeClr val="accent6"/>
                </a:solidFill>
              </a:defRPr>
            </a:lvl3pPr>
            <a:lvl4pPr>
              <a:defRPr>
                <a:ln>
                  <a:noFill/>
                </a:ln>
                <a:solidFill>
                  <a:schemeClr val="accent6"/>
                </a:solidFill>
              </a:defRPr>
            </a:lvl4pPr>
            <a:lvl5pPr>
              <a:defRPr>
                <a:ln>
                  <a:noFill/>
                </a:ln>
                <a:solidFill>
                  <a:schemeClr val="accent6"/>
                </a:solidFill>
              </a:defRPr>
            </a:lvl5pPr>
          </a:lstStyle>
          <a:p>
            <a:pPr lvl="0"/>
            <a:r>
              <a:rPr lang="en-GB"/>
              <a:t>Page title</a:t>
            </a:r>
            <a:endParaRPr lang="en-US"/>
          </a:p>
        </p:txBody>
      </p:sp>
      <p:sp>
        <p:nvSpPr>
          <p:cNvPr id="6" name="Text Placeholder 7">
            <a:extLst>
              <a:ext uri="{FF2B5EF4-FFF2-40B4-BE49-F238E27FC236}">
                <a16:creationId xmlns:a16="http://schemas.microsoft.com/office/drawing/2014/main" id="{43F5E9D6-5D20-7341-BA72-964B339A3211}"/>
              </a:ext>
            </a:extLst>
          </p:cNvPr>
          <p:cNvSpPr>
            <a:spLocks noGrp="1"/>
          </p:cNvSpPr>
          <p:nvPr>
            <p:ph type="body" sz="quarter" idx="11" hasCustomPrompt="1"/>
          </p:nvPr>
        </p:nvSpPr>
        <p:spPr>
          <a:xfrm>
            <a:off x="954741" y="3442448"/>
            <a:ext cx="10327341" cy="2097740"/>
          </a:xfrm>
          <a:prstGeom prst="rect">
            <a:avLst/>
          </a:prstGeom>
        </p:spPr>
        <p:txBody>
          <a:bodyPr anchor="t"/>
          <a:lstStyle>
            <a:lvl1pPr marL="0" indent="0" algn="l">
              <a:buNone/>
              <a:defRPr sz="3200" b="0">
                <a:ln>
                  <a:noFill/>
                </a:ln>
                <a:solidFill>
                  <a:schemeClr val="accent6"/>
                </a:solidFill>
              </a:defRPr>
            </a:lvl1pPr>
            <a:lvl2pPr>
              <a:defRPr>
                <a:ln>
                  <a:noFill/>
                </a:ln>
                <a:solidFill>
                  <a:schemeClr val="accent6"/>
                </a:solidFill>
              </a:defRPr>
            </a:lvl2pPr>
            <a:lvl3pPr>
              <a:defRPr>
                <a:ln>
                  <a:noFill/>
                </a:ln>
                <a:solidFill>
                  <a:schemeClr val="accent6"/>
                </a:solidFill>
              </a:defRPr>
            </a:lvl3pPr>
            <a:lvl4pPr>
              <a:defRPr>
                <a:ln>
                  <a:noFill/>
                </a:ln>
                <a:solidFill>
                  <a:schemeClr val="accent6"/>
                </a:solidFill>
              </a:defRPr>
            </a:lvl4pPr>
            <a:lvl5pPr>
              <a:defRPr>
                <a:ln>
                  <a:noFill/>
                </a:ln>
                <a:solidFill>
                  <a:schemeClr val="accent6"/>
                </a:solidFill>
              </a:defRPr>
            </a:lvl5pPr>
          </a:lstStyle>
          <a:p>
            <a:pPr lvl="0"/>
            <a:r>
              <a:rPr lang="en-GB"/>
              <a:t>Sub heading</a:t>
            </a:r>
            <a:endParaRPr lang="en-US"/>
          </a:p>
        </p:txBody>
      </p:sp>
      <p:pic>
        <p:nvPicPr>
          <p:cNvPr id="9" name="Picture 8" descr="A close up of a sign&#10;&#10;Description automatically generated">
            <a:extLst>
              <a:ext uri="{FF2B5EF4-FFF2-40B4-BE49-F238E27FC236}">
                <a16:creationId xmlns:a16="http://schemas.microsoft.com/office/drawing/2014/main" id="{FED419F7-8F1D-E345-89EB-926C0ED7E80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96880" y="5920769"/>
            <a:ext cx="665463" cy="665463"/>
          </a:xfrm>
          <a:prstGeom prst="rect">
            <a:avLst/>
          </a:prstGeom>
        </p:spPr>
      </p:pic>
    </p:spTree>
    <p:extLst>
      <p:ext uri="{BB962C8B-B14F-4D97-AF65-F5344CB8AC3E}">
        <p14:creationId xmlns:p14="http://schemas.microsoft.com/office/powerpoint/2010/main" val="328070001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DE9304-C1AD-7049-B1B2-0AA31A116EB2}"/>
              </a:ext>
            </a:extLst>
          </p:cNvPr>
          <p:cNvSpPr/>
          <p:nvPr userDrawn="1"/>
        </p:nvSpPr>
        <p:spPr>
          <a:xfrm>
            <a:off x="0" y="0"/>
            <a:ext cx="12192000" cy="9059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object, clock, drawing&#10;&#10;Description automatically generated">
            <a:extLst>
              <a:ext uri="{FF2B5EF4-FFF2-40B4-BE49-F238E27FC236}">
                <a16:creationId xmlns:a16="http://schemas.microsoft.com/office/drawing/2014/main" id="{0E434174-9E1C-BC4E-B730-686DA1246F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03029" y="5926918"/>
            <a:ext cx="659314" cy="659314"/>
          </a:xfrm>
          <a:prstGeom prst="rect">
            <a:avLst/>
          </a:prstGeom>
        </p:spPr>
      </p:pic>
      <p:sp>
        <p:nvSpPr>
          <p:cNvPr id="8" name="Text Placeholder 7">
            <a:extLst>
              <a:ext uri="{FF2B5EF4-FFF2-40B4-BE49-F238E27FC236}">
                <a16:creationId xmlns:a16="http://schemas.microsoft.com/office/drawing/2014/main" id="{1D0D90E1-BEEE-734C-8B37-5C12F3E79E08}"/>
              </a:ext>
            </a:extLst>
          </p:cNvPr>
          <p:cNvSpPr>
            <a:spLocks noGrp="1"/>
          </p:cNvSpPr>
          <p:nvPr>
            <p:ph type="body" sz="quarter" idx="10" hasCustomPrompt="1"/>
          </p:nvPr>
        </p:nvSpPr>
        <p:spPr>
          <a:xfrm>
            <a:off x="512762" y="197379"/>
            <a:ext cx="11252517" cy="511175"/>
          </a:xfrm>
          <a:prstGeom prst="rect">
            <a:avLst/>
          </a:prstGeom>
        </p:spPr>
        <p:txBody>
          <a:bodyPr anchor="ctr"/>
          <a:lstStyle>
            <a:lvl1pPr marL="0" indent="0">
              <a:buNone/>
              <a:defRPr sz="2400" b="1">
                <a:ln>
                  <a:noFill/>
                </a:ln>
                <a:solidFill>
                  <a:schemeClr val="accent3"/>
                </a:solidFill>
              </a:defRPr>
            </a:lvl1pPr>
            <a:lvl2pPr>
              <a:defRPr>
                <a:ln>
                  <a:noFill/>
                </a:ln>
                <a:solidFill>
                  <a:schemeClr val="accent6"/>
                </a:solidFill>
              </a:defRPr>
            </a:lvl2pPr>
            <a:lvl3pPr>
              <a:defRPr>
                <a:ln>
                  <a:noFill/>
                </a:ln>
                <a:solidFill>
                  <a:schemeClr val="accent6"/>
                </a:solidFill>
              </a:defRPr>
            </a:lvl3pPr>
            <a:lvl4pPr>
              <a:defRPr>
                <a:ln>
                  <a:noFill/>
                </a:ln>
                <a:solidFill>
                  <a:schemeClr val="accent6"/>
                </a:solidFill>
              </a:defRPr>
            </a:lvl4pPr>
            <a:lvl5pPr>
              <a:defRPr>
                <a:ln>
                  <a:noFill/>
                </a:ln>
                <a:solidFill>
                  <a:schemeClr val="accent6"/>
                </a:solidFill>
              </a:defRPr>
            </a:lvl5pPr>
          </a:lstStyle>
          <a:p>
            <a:pPr lvl="0"/>
            <a:r>
              <a:rPr lang="en-GB"/>
              <a:t>Page Title</a:t>
            </a:r>
            <a:endParaRPr lang="en-US"/>
          </a:p>
        </p:txBody>
      </p:sp>
    </p:spTree>
    <p:extLst>
      <p:ext uri="{BB962C8B-B14F-4D97-AF65-F5344CB8AC3E}">
        <p14:creationId xmlns:p14="http://schemas.microsoft.com/office/powerpoint/2010/main" val="19501387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_Main">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object, clock, drawing&#10;&#10;Description automatically generated">
            <a:extLst>
              <a:ext uri="{FF2B5EF4-FFF2-40B4-BE49-F238E27FC236}">
                <a16:creationId xmlns:a16="http://schemas.microsoft.com/office/drawing/2014/main" id="{0E434174-9E1C-BC4E-B730-686DA1246F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03029" y="5926918"/>
            <a:ext cx="659314" cy="659314"/>
          </a:xfrm>
          <a:prstGeom prst="rect">
            <a:avLst/>
          </a:prstGeom>
        </p:spPr>
      </p:pic>
      <p:sp>
        <p:nvSpPr>
          <p:cNvPr id="4" name="Text Placeholder 3">
            <a:extLst>
              <a:ext uri="{FF2B5EF4-FFF2-40B4-BE49-F238E27FC236}">
                <a16:creationId xmlns:a16="http://schemas.microsoft.com/office/drawing/2014/main" id="{353B2690-E4F5-2F4B-800E-3544B552E81F}"/>
              </a:ext>
            </a:extLst>
          </p:cNvPr>
          <p:cNvSpPr>
            <a:spLocks noGrp="1"/>
          </p:cNvSpPr>
          <p:nvPr>
            <p:ph type="body" sz="quarter" idx="11"/>
          </p:nvPr>
        </p:nvSpPr>
        <p:spPr>
          <a:xfrm>
            <a:off x="512763" y="1169988"/>
            <a:ext cx="10496550" cy="5000233"/>
          </a:xfrm>
          <a:prstGeom prst="rect">
            <a:avLst/>
          </a:prstGeom>
        </p:spPr>
        <p:txBody>
          <a:bodyPr/>
          <a:lstStyle>
            <a:lvl1pPr>
              <a:defRPr sz="2000">
                <a:solidFill>
                  <a:schemeClr val="accent5"/>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400">
                <a:solidFill>
                  <a:schemeClr val="accent5"/>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Rectangle 5">
            <a:extLst>
              <a:ext uri="{FF2B5EF4-FFF2-40B4-BE49-F238E27FC236}">
                <a16:creationId xmlns:a16="http://schemas.microsoft.com/office/drawing/2014/main" id="{ED902A33-A544-274D-AF59-A38FA4557B0E}"/>
              </a:ext>
            </a:extLst>
          </p:cNvPr>
          <p:cNvSpPr/>
          <p:nvPr userDrawn="1"/>
        </p:nvSpPr>
        <p:spPr>
          <a:xfrm>
            <a:off x="0" y="0"/>
            <a:ext cx="12192000" cy="9059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7">
            <a:extLst>
              <a:ext uri="{FF2B5EF4-FFF2-40B4-BE49-F238E27FC236}">
                <a16:creationId xmlns:a16="http://schemas.microsoft.com/office/drawing/2014/main" id="{87352A0E-6EEF-464E-B4FA-B9AD9B0D8171}"/>
              </a:ext>
            </a:extLst>
          </p:cNvPr>
          <p:cNvSpPr>
            <a:spLocks noGrp="1"/>
          </p:cNvSpPr>
          <p:nvPr>
            <p:ph type="body" sz="quarter" idx="10" hasCustomPrompt="1"/>
          </p:nvPr>
        </p:nvSpPr>
        <p:spPr>
          <a:xfrm>
            <a:off x="512762" y="197379"/>
            <a:ext cx="11252517" cy="511175"/>
          </a:xfrm>
          <a:prstGeom prst="rect">
            <a:avLst/>
          </a:prstGeom>
        </p:spPr>
        <p:txBody>
          <a:bodyPr anchor="ctr"/>
          <a:lstStyle>
            <a:lvl1pPr marL="0" indent="0">
              <a:buNone/>
              <a:defRPr sz="2400" b="1">
                <a:ln>
                  <a:noFill/>
                </a:ln>
                <a:solidFill>
                  <a:schemeClr val="accent3"/>
                </a:solidFill>
              </a:defRPr>
            </a:lvl1pPr>
            <a:lvl2pPr>
              <a:defRPr>
                <a:ln>
                  <a:noFill/>
                </a:ln>
                <a:solidFill>
                  <a:schemeClr val="accent6"/>
                </a:solidFill>
              </a:defRPr>
            </a:lvl2pPr>
            <a:lvl3pPr>
              <a:defRPr>
                <a:ln>
                  <a:noFill/>
                </a:ln>
                <a:solidFill>
                  <a:schemeClr val="accent6"/>
                </a:solidFill>
              </a:defRPr>
            </a:lvl3pPr>
            <a:lvl4pPr>
              <a:defRPr>
                <a:ln>
                  <a:noFill/>
                </a:ln>
                <a:solidFill>
                  <a:schemeClr val="accent6"/>
                </a:solidFill>
              </a:defRPr>
            </a:lvl4pPr>
            <a:lvl5pPr>
              <a:defRPr>
                <a:ln>
                  <a:noFill/>
                </a:ln>
                <a:solidFill>
                  <a:schemeClr val="accent6"/>
                </a:solidFill>
              </a:defRPr>
            </a:lvl5pPr>
          </a:lstStyle>
          <a:p>
            <a:pPr lvl="0"/>
            <a:r>
              <a:rPr lang="en-GB"/>
              <a:t>Page Title</a:t>
            </a:r>
            <a:endParaRPr lang="en-US"/>
          </a:p>
        </p:txBody>
      </p:sp>
    </p:spTree>
    <p:extLst>
      <p:ext uri="{BB962C8B-B14F-4D97-AF65-F5344CB8AC3E}">
        <p14:creationId xmlns:p14="http://schemas.microsoft.com/office/powerpoint/2010/main" val="29543526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 Column Vertical">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object, clock, drawing&#10;&#10;Description automatically generated">
            <a:extLst>
              <a:ext uri="{FF2B5EF4-FFF2-40B4-BE49-F238E27FC236}">
                <a16:creationId xmlns:a16="http://schemas.microsoft.com/office/drawing/2014/main" id="{0E434174-9E1C-BC4E-B730-686DA1246F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03029" y="5926918"/>
            <a:ext cx="659314" cy="659314"/>
          </a:xfrm>
          <a:prstGeom prst="rect">
            <a:avLst/>
          </a:prstGeom>
        </p:spPr>
      </p:pic>
      <p:sp>
        <p:nvSpPr>
          <p:cNvPr id="4" name="Text Placeholder 3">
            <a:extLst>
              <a:ext uri="{FF2B5EF4-FFF2-40B4-BE49-F238E27FC236}">
                <a16:creationId xmlns:a16="http://schemas.microsoft.com/office/drawing/2014/main" id="{353B2690-E4F5-2F4B-800E-3544B552E81F}"/>
              </a:ext>
            </a:extLst>
          </p:cNvPr>
          <p:cNvSpPr>
            <a:spLocks noGrp="1"/>
          </p:cNvSpPr>
          <p:nvPr>
            <p:ph type="body" sz="quarter" idx="11"/>
          </p:nvPr>
        </p:nvSpPr>
        <p:spPr>
          <a:xfrm>
            <a:off x="512763" y="1169988"/>
            <a:ext cx="4839525" cy="5000233"/>
          </a:xfrm>
          <a:prstGeom prst="rect">
            <a:avLst/>
          </a:prstGeom>
        </p:spPr>
        <p:txBody>
          <a:bodyPr/>
          <a:lstStyle>
            <a:lvl1pPr>
              <a:defRPr sz="2000">
                <a:solidFill>
                  <a:schemeClr val="accent5"/>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400">
                <a:solidFill>
                  <a:schemeClr val="accent5"/>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 Placeholder 3">
            <a:extLst>
              <a:ext uri="{FF2B5EF4-FFF2-40B4-BE49-F238E27FC236}">
                <a16:creationId xmlns:a16="http://schemas.microsoft.com/office/drawing/2014/main" id="{0ACD87DE-AA7C-E64F-991A-9B1F685DB472}"/>
              </a:ext>
            </a:extLst>
          </p:cNvPr>
          <p:cNvSpPr>
            <a:spLocks noGrp="1"/>
          </p:cNvSpPr>
          <p:nvPr>
            <p:ph type="body" sz="quarter" idx="12"/>
          </p:nvPr>
        </p:nvSpPr>
        <p:spPr>
          <a:xfrm>
            <a:off x="5620511" y="1169988"/>
            <a:ext cx="5388801" cy="5000233"/>
          </a:xfrm>
          <a:prstGeom prst="rect">
            <a:avLst/>
          </a:prstGeom>
        </p:spPr>
        <p:txBody>
          <a:bodyPr/>
          <a:lstStyle>
            <a:lvl1pPr>
              <a:defRPr sz="2000">
                <a:solidFill>
                  <a:schemeClr val="accent5"/>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400">
                <a:solidFill>
                  <a:schemeClr val="accent5"/>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Rectangle 8">
            <a:extLst>
              <a:ext uri="{FF2B5EF4-FFF2-40B4-BE49-F238E27FC236}">
                <a16:creationId xmlns:a16="http://schemas.microsoft.com/office/drawing/2014/main" id="{BDF004EB-B254-E14F-BD7F-E76230038DEC}"/>
              </a:ext>
            </a:extLst>
          </p:cNvPr>
          <p:cNvSpPr/>
          <p:nvPr userDrawn="1"/>
        </p:nvSpPr>
        <p:spPr>
          <a:xfrm>
            <a:off x="0" y="0"/>
            <a:ext cx="12192000" cy="9059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7">
            <a:extLst>
              <a:ext uri="{FF2B5EF4-FFF2-40B4-BE49-F238E27FC236}">
                <a16:creationId xmlns:a16="http://schemas.microsoft.com/office/drawing/2014/main" id="{5C7233A1-22F2-E349-BA5D-ED6F68EAE5E9}"/>
              </a:ext>
            </a:extLst>
          </p:cNvPr>
          <p:cNvSpPr>
            <a:spLocks noGrp="1"/>
          </p:cNvSpPr>
          <p:nvPr>
            <p:ph type="body" sz="quarter" idx="10" hasCustomPrompt="1"/>
          </p:nvPr>
        </p:nvSpPr>
        <p:spPr>
          <a:xfrm>
            <a:off x="512762" y="197379"/>
            <a:ext cx="11252517" cy="511175"/>
          </a:xfrm>
          <a:prstGeom prst="rect">
            <a:avLst/>
          </a:prstGeom>
        </p:spPr>
        <p:txBody>
          <a:bodyPr anchor="ctr"/>
          <a:lstStyle>
            <a:lvl1pPr marL="0" indent="0">
              <a:buNone/>
              <a:defRPr sz="2400" b="1">
                <a:ln>
                  <a:noFill/>
                </a:ln>
                <a:solidFill>
                  <a:schemeClr val="accent3"/>
                </a:solidFill>
              </a:defRPr>
            </a:lvl1pPr>
            <a:lvl2pPr>
              <a:defRPr>
                <a:ln>
                  <a:noFill/>
                </a:ln>
                <a:solidFill>
                  <a:schemeClr val="accent6"/>
                </a:solidFill>
              </a:defRPr>
            </a:lvl2pPr>
            <a:lvl3pPr>
              <a:defRPr>
                <a:ln>
                  <a:noFill/>
                </a:ln>
                <a:solidFill>
                  <a:schemeClr val="accent6"/>
                </a:solidFill>
              </a:defRPr>
            </a:lvl3pPr>
            <a:lvl4pPr>
              <a:defRPr>
                <a:ln>
                  <a:noFill/>
                </a:ln>
                <a:solidFill>
                  <a:schemeClr val="accent6"/>
                </a:solidFill>
              </a:defRPr>
            </a:lvl4pPr>
            <a:lvl5pPr>
              <a:defRPr>
                <a:ln>
                  <a:noFill/>
                </a:ln>
                <a:solidFill>
                  <a:schemeClr val="accent6"/>
                </a:solidFill>
              </a:defRPr>
            </a:lvl5pPr>
          </a:lstStyle>
          <a:p>
            <a:pPr lvl="0"/>
            <a:r>
              <a:rPr lang="en-GB"/>
              <a:t>Page Title</a:t>
            </a:r>
            <a:endParaRPr lang="en-US"/>
          </a:p>
        </p:txBody>
      </p:sp>
    </p:spTree>
    <p:extLst>
      <p:ext uri="{BB962C8B-B14F-4D97-AF65-F5344CB8AC3E}">
        <p14:creationId xmlns:p14="http://schemas.microsoft.com/office/powerpoint/2010/main" val="39204323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 Column Horizontal ">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object, clock, drawing&#10;&#10;Description automatically generated">
            <a:extLst>
              <a:ext uri="{FF2B5EF4-FFF2-40B4-BE49-F238E27FC236}">
                <a16:creationId xmlns:a16="http://schemas.microsoft.com/office/drawing/2014/main" id="{0E434174-9E1C-BC4E-B730-686DA1246F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03029" y="5926918"/>
            <a:ext cx="659314" cy="659314"/>
          </a:xfrm>
          <a:prstGeom prst="rect">
            <a:avLst/>
          </a:prstGeom>
        </p:spPr>
      </p:pic>
      <p:sp>
        <p:nvSpPr>
          <p:cNvPr id="4" name="Text Placeholder 3">
            <a:extLst>
              <a:ext uri="{FF2B5EF4-FFF2-40B4-BE49-F238E27FC236}">
                <a16:creationId xmlns:a16="http://schemas.microsoft.com/office/drawing/2014/main" id="{353B2690-E4F5-2F4B-800E-3544B552E81F}"/>
              </a:ext>
            </a:extLst>
          </p:cNvPr>
          <p:cNvSpPr>
            <a:spLocks noGrp="1"/>
          </p:cNvSpPr>
          <p:nvPr>
            <p:ph type="body" sz="quarter" idx="11"/>
          </p:nvPr>
        </p:nvSpPr>
        <p:spPr>
          <a:xfrm>
            <a:off x="512763" y="1169988"/>
            <a:ext cx="10496549" cy="2386311"/>
          </a:xfrm>
          <a:prstGeom prst="rect">
            <a:avLst/>
          </a:prstGeom>
        </p:spPr>
        <p:txBody>
          <a:bodyPr/>
          <a:lstStyle>
            <a:lvl1pPr>
              <a:defRPr sz="2000">
                <a:solidFill>
                  <a:schemeClr val="accent5"/>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400">
                <a:solidFill>
                  <a:schemeClr val="accent5"/>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3">
            <a:extLst>
              <a:ext uri="{FF2B5EF4-FFF2-40B4-BE49-F238E27FC236}">
                <a16:creationId xmlns:a16="http://schemas.microsoft.com/office/drawing/2014/main" id="{F3872D19-F7CD-EA49-8824-50760FF5056B}"/>
              </a:ext>
            </a:extLst>
          </p:cNvPr>
          <p:cNvSpPr>
            <a:spLocks noGrp="1"/>
          </p:cNvSpPr>
          <p:nvPr>
            <p:ph type="body" sz="quarter" idx="12"/>
          </p:nvPr>
        </p:nvSpPr>
        <p:spPr>
          <a:xfrm>
            <a:off x="512763" y="3779973"/>
            <a:ext cx="10496549" cy="2386311"/>
          </a:xfrm>
          <a:prstGeom prst="rect">
            <a:avLst/>
          </a:prstGeom>
        </p:spPr>
        <p:txBody>
          <a:bodyPr/>
          <a:lstStyle>
            <a:lvl1pPr>
              <a:defRPr sz="2000">
                <a:solidFill>
                  <a:schemeClr val="accent5"/>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400">
                <a:solidFill>
                  <a:schemeClr val="accent5"/>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Rectangle 8">
            <a:extLst>
              <a:ext uri="{FF2B5EF4-FFF2-40B4-BE49-F238E27FC236}">
                <a16:creationId xmlns:a16="http://schemas.microsoft.com/office/drawing/2014/main" id="{688A36C8-7F22-BB4E-8412-D128C6649EAF}"/>
              </a:ext>
            </a:extLst>
          </p:cNvPr>
          <p:cNvSpPr/>
          <p:nvPr userDrawn="1"/>
        </p:nvSpPr>
        <p:spPr>
          <a:xfrm>
            <a:off x="0" y="0"/>
            <a:ext cx="12192000" cy="9059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7">
            <a:extLst>
              <a:ext uri="{FF2B5EF4-FFF2-40B4-BE49-F238E27FC236}">
                <a16:creationId xmlns:a16="http://schemas.microsoft.com/office/drawing/2014/main" id="{A8B22324-BC4C-1442-AFD1-A398D9415D24}"/>
              </a:ext>
            </a:extLst>
          </p:cNvPr>
          <p:cNvSpPr>
            <a:spLocks noGrp="1"/>
          </p:cNvSpPr>
          <p:nvPr>
            <p:ph type="body" sz="quarter" idx="10" hasCustomPrompt="1"/>
          </p:nvPr>
        </p:nvSpPr>
        <p:spPr>
          <a:xfrm>
            <a:off x="512762" y="197379"/>
            <a:ext cx="11252517" cy="511175"/>
          </a:xfrm>
          <a:prstGeom prst="rect">
            <a:avLst/>
          </a:prstGeom>
        </p:spPr>
        <p:txBody>
          <a:bodyPr anchor="ctr"/>
          <a:lstStyle>
            <a:lvl1pPr marL="0" indent="0">
              <a:buNone/>
              <a:defRPr sz="2400" b="1">
                <a:ln>
                  <a:noFill/>
                </a:ln>
                <a:solidFill>
                  <a:schemeClr val="accent3"/>
                </a:solidFill>
              </a:defRPr>
            </a:lvl1pPr>
            <a:lvl2pPr>
              <a:defRPr>
                <a:ln>
                  <a:noFill/>
                </a:ln>
                <a:solidFill>
                  <a:schemeClr val="accent6"/>
                </a:solidFill>
              </a:defRPr>
            </a:lvl2pPr>
            <a:lvl3pPr>
              <a:defRPr>
                <a:ln>
                  <a:noFill/>
                </a:ln>
                <a:solidFill>
                  <a:schemeClr val="accent6"/>
                </a:solidFill>
              </a:defRPr>
            </a:lvl3pPr>
            <a:lvl4pPr>
              <a:defRPr>
                <a:ln>
                  <a:noFill/>
                </a:ln>
                <a:solidFill>
                  <a:schemeClr val="accent6"/>
                </a:solidFill>
              </a:defRPr>
            </a:lvl4pPr>
            <a:lvl5pPr>
              <a:defRPr>
                <a:ln>
                  <a:noFill/>
                </a:ln>
                <a:solidFill>
                  <a:schemeClr val="accent6"/>
                </a:solidFill>
              </a:defRPr>
            </a:lvl5pPr>
          </a:lstStyle>
          <a:p>
            <a:pPr lvl="0"/>
            <a:r>
              <a:rPr lang="en-GB"/>
              <a:t>Page Title</a:t>
            </a:r>
            <a:endParaRPr lang="en-US"/>
          </a:p>
        </p:txBody>
      </p:sp>
    </p:spTree>
    <p:extLst>
      <p:ext uri="{BB962C8B-B14F-4D97-AF65-F5344CB8AC3E}">
        <p14:creationId xmlns:p14="http://schemas.microsoft.com/office/powerpoint/2010/main" val="3071322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4 Column">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object, clock, drawing&#10;&#10;Description automatically generated">
            <a:extLst>
              <a:ext uri="{FF2B5EF4-FFF2-40B4-BE49-F238E27FC236}">
                <a16:creationId xmlns:a16="http://schemas.microsoft.com/office/drawing/2014/main" id="{0E434174-9E1C-BC4E-B730-686DA1246F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03029" y="5926918"/>
            <a:ext cx="659314" cy="659314"/>
          </a:xfrm>
          <a:prstGeom prst="rect">
            <a:avLst/>
          </a:prstGeom>
        </p:spPr>
      </p:pic>
      <p:sp>
        <p:nvSpPr>
          <p:cNvPr id="4" name="Text Placeholder 3">
            <a:extLst>
              <a:ext uri="{FF2B5EF4-FFF2-40B4-BE49-F238E27FC236}">
                <a16:creationId xmlns:a16="http://schemas.microsoft.com/office/drawing/2014/main" id="{353B2690-E4F5-2F4B-800E-3544B552E81F}"/>
              </a:ext>
            </a:extLst>
          </p:cNvPr>
          <p:cNvSpPr>
            <a:spLocks noGrp="1"/>
          </p:cNvSpPr>
          <p:nvPr>
            <p:ph type="body" sz="quarter" idx="11"/>
          </p:nvPr>
        </p:nvSpPr>
        <p:spPr>
          <a:xfrm>
            <a:off x="512763" y="1169989"/>
            <a:ext cx="4839525" cy="2259012"/>
          </a:xfrm>
          <a:prstGeom prst="rect">
            <a:avLst/>
          </a:prstGeom>
        </p:spPr>
        <p:txBody>
          <a:bodyPr/>
          <a:lstStyle>
            <a:lvl1pPr>
              <a:defRPr sz="2000">
                <a:solidFill>
                  <a:schemeClr val="accent5"/>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400">
                <a:solidFill>
                  <a:schemeClr val="accent5"/>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 Placeholder 3">
            <a:extLst>
              <a:ext uri="{FF2B5EF4-FFF2-40B4-BE49-F238E27FC236}">
                <a16:creationId xmlns:a16="http://schemas.microsoft.com/office/drawing/2014/main" id="{0ACD87DE-AA7C-E64F-991A-9B1F685DB472}"/>
              </a:ext>
            </a:extLst>
          </p:cNvPr>
          <p:cNvSpPr>
            <a:spLocks noGrp="1"/>
          </p:cNvSpPr>
          <p:nvPr>
            <p:ph type="body" sz="quarter" idx="12"/>
          </p:nvPr>
        </p:nvSpPr>
        <p:spPr>
          <a:xfrm>
            <a:off x="5620511" y="1169989"/>
            <a:ext cx="5388801" cy="2259012"/>
          </a:xfrm>
          <a:prstGeom prst="rect">
            <a:avLst/>
          </a:prstGeom>
        </p:spPr>
        <p:txBody>
          <a:bodyPr/>
          <a:lstStyle>
            <a:lvl1pPr>
              <a:defRPr sz="2000">
                <a:solidFill>
                  <a:schemeClr val="accent5"/>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400">
                <a:solidFill>
                  <a:schemeClr val="accent5"/>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3">
            <a:extLst>
              <a:ext uri="{FF2B5EF4-FFF2-40B4-BE49-F238E27FC236}">
                <a16:creationId xmlns:a16="http://schemas.microsoft.com/office/drawing/2014/main" id="{01CF5355-FDF3-5643-B80F-018847DDD815}"/>
              </a:ext>
            </a:extLst>
          </p:cNvPr>
          <p:cNvSpPr>
            <a:spLocks noGrp="1"/>
          </p:cNvSpPr>
          <p:nvPr>
            <p:ph type="body" sz="quarter" idx="13"/>
          </p:nvPr>
        </p:nvSpPr>
        <p:spPr>
          <a:xfrm>
            <a:off x="512763" y="3630801"/>
            <a:ext cx="4839525" cy="2259012"/>
          </a:xfrm>
          <a:prstGeom prst="rect">
            <a:avLst/>
          </a:prstGeom>
        </p:spPr>
        <p:txBody>
          <a:bodyPr/>
          <a:lstStyle>
            <a:lvl1pPr>
              <a:defRPr sz="2000">
                <a:solidFill>
                  <a:schemeClr val="accent5"/>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400">
                <a:solidFill>
                  <a:schemeClr val="accent5"/>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3">
            <a:extLst>
              <a:ext uri="{FF2B5EF4-FFF2-40B4-BE49-F238E27FC236}">
                <a16:creationId xmlns:a16="http://schemas.microsoft.com/office/drawing/2014/main" id="{5B9BE7F4-602C-3C4F-8B70-4A8931E5650B}"/>
              </a:ext>
            </a:extLst>
          </p:cNvPr>
          <p:cNvSpPr>
            <a:spLocks noGrp="1"/>
          </p:cNvSpPr>
          <p:nvPr>
            <p:ph type="body" sz="quarter" idx="14"/>
          </p:nvPr>
        </p:nvSpPr>
        <p:spPr>
          <a:xfrm>
            <a:off x="5620511" y="3630801"/>
            <a:ext cx="5388801" cy="2259012"/>
          </a:xfrm>
          <a:prstGeom prst="rect">
            <a:avLst/>
          </a:prstGeom>
        </p:spPr>
        <p:txBody>
          <a:bodyPr/>
          <a:lstStyle>
            <a:lvl1pPr>
              <a:defRPr sz="2000">
                <a:solidFill>
                  <a:schemeClr val="accent5"/>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400">
                <a:solidFill>
                  <a:schemeClr val="accent5"/>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Rectangle 8">
            <a:extLst>
              <a:ext uri="{FF2B5EF4-FFF2-40B4-BE49-F238E27FC236}">
                <a16:creationId xmlns:a16="http://schemas.microsoft.com/office/drawing/2014/main" id="{7DD7373E-B43D-E046-8ABD-196996BEDDBC}"/>
              </a:ext>
            </a:extLst>
          </p:cNvPr>
          <p:cNvSpPr/>
          <p:nvPr userDrawn="1"/>
        </p:nvSpPr>
        <p:spPr>
          <a:xfrm>
            <a:off x="0" y="0"/>
            <a:ext cx="12192000" cy="9059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7">
            <a:extLst>
              <a:ext uri="{FF2B5EF4-FFF2-40B4-BE49-F238E27FC236}">
                <a16:creationId xmlns:a16="http://schemas.microsoft.com/office/drawing/2014/main" id="{8083343F-6B21-EB4E-AE3A-ECB46A58FAA8}"/>
              </a:ext>
            </a:extLst>
          </p:cNvPr>
          <p:cNvSpPr>
            <a:spLocks noGrp="1"/>
          </p:cNvSpPr>
          <p:nvPr>
            <p:ph type="body" sz="quarter" idx="10" hasCustomPrompt="1"/>
          </p:nvPr>
        </p:nvSpPr>
        <p:spPr>
          <a:xfrm>
            <a:off x="512762" y="197379"/>
            <a:ext cx="11252517" cy="511175"/>
          </a:xfrm>
          <a:prstGeom prst="rect">
            <a:avLst/>
          </a:prstGeom>
        </p:spPr>
        <p:txBody>
          <a:bodyPr anchor="ctr"/>
          <a:lstStyle>
            <a:lvl1pPr marL="0" indent="0">
              <a:buNone/>
              <a:defRPr sz="2400" b="1">
                <a:ln>
                  <a:noFill/>
                </a:ln>
                <a:solidFill>
                  <a:schemeClr val="accent3"/>
                </a:solidFill>
              </a:defRPr>
            </a:lvl1pPr>
            <a:lvl2pPr>
              <a:defRPr>
                <a:ln>
                  <a:noFill/>
                </a:ln>
                <a:solidFill>
                  <a:schemeClr val="accent6"/>
                </a:solidFill>
              </a:defRPr>
            </a:lvl2pPr>
            <a:lvl3pPr>
              <a:defRPr>
                <a:ln>
                  <a:noFill/>
                </a:ln>
                <a:solidFill>
                  <a:schemeClr val="accent6"/>
                </a:solidFill>
              </a:defRPr>
            </a:lvl3pPr>
            <a:lvl4pPr>
              <a:defRPr>
                <a:ln>
                  <a:noFill/>
                </a:ln>
                <a:solidFill>
                  <a:schemeClr val="accent6"/>
                </a:solidFill>
              </a:defRPr>
            </a:lvl4pPr>
            <a:lvl5pPr>
              <a:defRPr>
                <a:ln>
                  <a:noFill/>
                </a:ln>
                <a:solidFill>
                  <a:schemeClr val="accent6"/>
                </a:solidFill>
              </a:defRPr>
            </a:lvl5pPr>
          </a:lstStyle>
          <a:p>
            <a:pPr lvl="0"/>
            <a:r>
              <a:rPr lang="en-GB"/>
              <a:t>Page Title</a:t>
            </a:r>
            <a:endParaRPr lang="en-US"/>
          </a:p>
        </p:txBody>
      </p:sp>
    </p:spTree>
    <p:extLst>
      <p:ext uri="{BB962C8B-B14F-4D97-AF65-F5344CB8AC3E}">
        <p14:creationId xmlns:p14="http://schemas.microsoft.com/office/powerpoint/2010/main" val="173089053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Alternate Layout">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233EB24-F9DC-894F-8647-36D639FD251D}"/>
              </a:ext>
            </a:extLst>
          </p:cNvPr>
          <p:cNvSpPr/>
          <p:nvPr userDrawn="1"/>
        </p:nvSpPr>
        <p:spPr>
          <a:xfrm>
            <a:off x="0" y="0"/>
            <a:ext cx="199948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object, clock, drawing&#10;&#10;Description automatically generated">
            <a:extLst>
              <a:ext uri="{FF2B5EF4-FFF2-40B4-BE49-F238E27FC236}">
                <a16:creationId xmlns:a16="http://schemas.microsoft.com/office/drawing/2014/main" id="{FC508E59-FDFE-1949-8E9A-261A13855C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03029" y="5926918"/>
            <a:ext cx="659314" cy="659314"/>
          </a:xfrm>
          <a:prstGeom prst="rect">
            <a:avLst/>
          </a:prstGeom>
        </p:spPr>
      </p:pic>
      <p:sp>
        <p:nvSpPr>
          <p:cNvPr id="5" name="Text Placeholder 7">
            <a:extLst>
              <a:ext uri="{FF2B5EF4-FFF2-40B4-BE49-F238E27FC236}">
                <a16:creationId xmlns:a16="http://schemas.microsoft.com/office/drawing/2014/main" id="{40D58602-4416-FC4F-9FFF-44DA138AA318}"/>
              </a:ext>
            </a:extLst>
          </p:cNvPr>
          <p:cNvSpPr>
            <a:spLocks noGrp="1"/>
          </p:cNvSpPr>
          <p:nvPr>
            <p:ph type="body" sz="quarter" idx="10" hasCustomPrompt="1"/>
          </p:nvPr>
        </p:nvSpPr>
        <p:spPr>
          <a:xfrm>
            <a:off x="256381" y="317246"/>
            <a:ext cx="1486726" cy="3014472"/>
          </a:xfrm>
          <a:prstGeom prst="rect">
            <a:avLst/>
          </a:prstGeom>
        </p:spPr>
        <p:txBody>
          <a:bodyPr anchor="b"/>
          <a:lstStyle>
            <a:lvl1pPr marL="0" indent="0">
              <a:buNone/>
              <a:defRPr sz="2400" b="1">
                <a:ln>
                  <a:noFill/>
                </a:ln>
                <a:solidFill>
                  <a:schemeClr val="accent3"/>
                </a:solidFill>
              </a:defRPr>
            </a:lvl1pPr>
            <a:lvl2pPr>
              <a:defRPr>
                <a:ln>
                  <a:noFill/>
                </a:ln>
                <a:solidFill>
                  <a:schemeClr val="accent6"/>
                </a:solidFill>
              </a:defRPr>
            </a:lvl2pPr>
            <a:lvl3pPr>
              <a:defRPr>
                <a:ln>
                  <a:noFill/>
                </a:ln>
                <a:solidFill>
                  <a:schemeClr val="accent6"/>
                </a:solidFill>
              </a:defRPr>
            </a:lvl3pPr>
            <a:lvl4pPr>
              <a:defRPr>
                <a:ln>
                  <a:noFill/>
                </a:ln>
                <a:solidFill>
                  <a:schemeClr val="accent6"/>
                </a:solidFill>
              </a:defRPr>
            </a:lvl4pPr>
            <a:lvl5pPr>
              <a:defRPr>
                <a:ln>
                  <a:noFill/>
                </a:ln>
                <a:solidFill>
                  <a:schemeClr val="accent6"/>
                </a:solidFill>
              </a:defRPr>
            </a:lvl5pPr>
          </a:lstStyle>
          <a:p>
            <a:pPr lvl="0"/>
            <a:r>
              <a:rPr lang="en-GB"/>
              <a:t>Page Title</a:t>
            </a:r>
            <a:endParaRPr lang="en-US"/>
          </a:p>
        </p:txBody>
      </p:sp>
      <p:sp>
        <p:nvSpPr>
          <p:cNvPr id="7" name="Text Placeholder 7">
            <a:extLst>
              <a:ext uri="{FF2B5EF4-FFF2-40B4-BE49-F238E27FC236}">
                <a16:creationId xmlns:a16="http://schemas.microsoft.com/office/drawing/2014/main" id="{C7DC821D-4CDB-F347-B8F2-2BE522E0E679}"/>
              </a:ext>
            </a:extLst>
          </p:cNvPr>
          <p:cNvSpPr>
            <a:spLocks noGrp="1"/>
          </p:cNvSpPr>
          <p:nvPr>
            <p:ph type="body" sz="quarter" idx="11" hasCustomPrompt="1"/>
          </p:nvPr>
        </p:nvSpPr>
        <p:spPr>
          <a:xfrm>
            <a:off x="256381" y="3526283"/>
            <a:ext cx="1486726" cy="3109213"/>
          </a:xfrm>
          <a:prstGeom prst="rect">
            <a:avLst/>
          </a:prstGeom>
        </p:spPr>
        <p:txBody>
          <a:bodyPr anchor="t"/>
          <a:lstStyle>
            <a:lvl1pPr marL="0" indent="0">
              <a:buNone/>
              <a:defRPr sz="1400" b="0">
                <a:ln>
                  <a:noFill/>
                </a:ln>
                <a:solidFill>
                  <a:schemeClr val="accent3"/>
                </a:solidFill>
              </a:defRPr>
            </a:lvl1pPr>
            <a:lvl2pPr>
              <a:defRPr>
                <a:ln>
                  <a:noFill/>
                </a:ln>
                <a:solidFill>
                  <a:schemeClr val="accent6"/>
                </a:solidFill>
              </a:defRPr>
            </a:lvl2pPr>
            <a:lvl3pPr>
              <a:defRPr>
                <a:ln>
                  <a:noFill/>
                </a:ln>
                <a:solidFill>
                  <a:schemeClr val="accent6"/>
                </a:solidFill>
              </a:defRPr>
            </a:lvl3pPr>
            <a:lvl4pPr>
              <a:defRPr>
                <a:ln>
                  <a:noFill/>
                </a:ln>
                <a:solidFill>
                  <a:schemeClr val="accent6"/>
                </a:solidFill>
              </a:defRPr>
            </a:lvl4pPr>
            <a:lvl5pPr>
              <a:defRPr>
                <a:ln>
                  <a:noFill/>
                </a:ln>
                <a:solidFill>
                  <a:schemeClr val="accent6"/>
                </a:solidFill>
              </a:defRPr>
            </a:lvl5pPr>
          </a:lstStyle>
          <a:p>
            <a:pPr lvl="0"/>
            <a:r>
              <a:rPr lang="en-GB"/>
              <a:t>Sub text</a:t>
            </a:r>
            <a:endParaRPr lang="en-US"/>
          </a:p>
        </p:txBody>
      </p:sp>
    </p:spTree>
    <p:extLst>
      <p:ext uri="{BB962C8B-B14F-4D97-AF65-F5344CB8AC3E}">
        <p14:creationId xmlns:p14="http://schemas.microsoft.com/office/powerpoint/2010/main" val="1828239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Content B">
    <p:spTree>
      <p:nvGrpSpPr>
        <p:cNvPr id="1" name=""/>
        <p:cNvGrpSpPr/>
        <p:nvPr/>
      </p:nvGrpSpPr>
      <p:grpSpPr>
        <a:xfrm>
          <a:off x="0" y="0"/>
          <a:ext cx="0" cy="0"/>
          <a:chOff x="0" y="0"/>
          <a:chExt cx="0" cy="0"/>
        </a:xfrm>
      </p:grpSpPr>
      <p:sp>
        <p:nvSpPr>
          <p:cNvPr id="6" name="Content Placeholder 2"/>
          <p:cNvSpPr>
            <a:spLocks noGrp="1"/>
          </p:cNvSpPr>
          <p:nvPr>
            <p:ph idx="19"/>
          </p:nvPr>
        </p:nvSpPr>
        <p:spPr>
          <a:xfrm>
            <a:off x="737576" y="1520826"/>
            <a:ext cx="6557538"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7" name="Content Placeholder 2"/>
          <p:cNvSpPr>
            <a:spLocks noGrp="1"/>
          </p:cNvSpPr>
          <p:nvPr>
            <p:ph idx="18"/>
          </p:nvPr>
        </p:nvSpPr>
        <p:spPr>
          <a:xfrm>
            <a:off x="7662868" y="1520826"/>
            <a:ext cx="3792738"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5" name="Text Placeholder 7">
            <a:extLst>
              <a:ext uri="{FF2B5EF4-FFF2-40B4-BE49-F238E27FC236}">
                <a16:creationId xmlns:a16="http://schemas.microsoft.com/office/drawing/2014/main" id="{37C7F5CD-B588-459A-929A-7834E96FE826}"/>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4188225495"/>
      </p:ext>
    </p:extLst>
  </p:cSld>
  <p:clrMapOvr>
    <a:masterClrMapping/>
  </p:clrMapOvr>
  <p:transition>
    <p:fade/>
  </p:transition>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Alternate Layout">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object, clock, drawing&#10;&#10;Description automatically generated">
            <a:extLst>
              <a:ext uri="{FF2B5EF4-FFF2-40B4-BE49-F238E27FC236}">
                <a16:creationId xmlns:a16="http://schemas.microsoft.com/office/drawing/2014/main" id="{FC508E59-FDFE-1949-8E9A-261A13855C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03029" y="5926918"/>
            <a:ext cx="659314" cy="659314"/>
          </a:xfrm>
          <a:prstGeom prst="rect">
            <a:avLst/>
          </a:prstGeom>
        </p:spPr>
      </p:pic>
      <p:sp>
        <p:nvSpPr>
          <p:cNvPr id="8" name="Text Placeholder 3">
            <a:extLst>
              <a:ext uri="{FF2B5EF4-FFF2-40B4-BE49-F238E27FC236}">
                <a16:creationId xmlns:a16="http://schemas.microsoft.com/office/drawing/2014/main" id="{E2058130-5614-4940-B868-192CB8201A03}"/>
              </a:ext>
            </a:extLst>
          </p:cNvPr>
          <p:cNvSpPr>
            <a:spLocks noGrp="1"/>
          </p:cNvSpPr>
          <p:nvPr>
            <p:ph type="body" sz="quarter" idx="12"/>
          </p:nvPr>
        </p:nvSpPr>
        <p:spPr>
          <a:xfrm>
            <a:off x="2255869" y="317246"/>
            <a:ext cx="8753507" cy="5852975"/>
          </a:xfrm>
          <a:prstGeom prst="rect">
            <a:avLst/>
          </a:prstGeom>
        </p:spPr>
        <p:txBody>
          <a:bodyPr/>
          <a:lstStyle>
            <a:lvl1pPr>
              <a:defRPr sz="2000">
                <a:solidFill>
                  <a:schemeClr val="accent5"/>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400">
                <a:solidFill>
                  <a:schemeClr val="accent5"/>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Rectangle 8">
            <a:extLst>
              <a:ext uri="{FF2B5EF4-FFF2-40B4-BE49-F238E27FC236}">
                <a16:creationId xmlns:a16="http://schemas.microsoft.com/office/drawing/2014/main" id="{132D4300-FEE1-A74C-AB37-BC92DC5CB864}"/>
              </a:ext>
            </a:extLst>
          </p:cNvPr>
          <p:cNvSpPr/>
          <p:nvPr userDrawn="1"/>
        </p:nvSpPr>
        <p:spPr>
          <a:xfrm>
            <a:off x="0" y="0"/>
            <a:ext cx="199948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7">
            <a:extLst>
              <a:ext uri="{FF2B5EF4-FFF2-40B4-BE49-F238E27FC236}">
                <a16:creationId xmlns:a16="http://schemas.microsoft.com/office/drawing/2014/main" id="{12DBBB29-4A65-4D48-BF2B-73948CF49F0C}"/>
              </a:ext>
            </a:extLst>
          </p:cNvPr>
          <p:cNvSpPr>
            <a:spLocks noGrp="1"/>
          </p:cNvSpPr>
          <p:nvPr>
            <p:ph type="body" sz="quarter" idx="10" hasCustomPrompt="1"/>
          </p:nvPr>
        </p:nvSpPr>
        <p:spPr>
          <a:xfrm>
            <a:off x="256381" y="317246"/>
            <a:ext cx="1486726" cy="3014472"/>
          </a:xfrm>
          <a:prstGeom prst="rect">
            <a:avLst/>
          </a:prstGeom>
        </p:spPr>
        <p:txBody>
          <a:bodyPr anchor="b"/>
          <a:lstStyle>
            <a:lvl1pPr marL="0" indent="0">
              <a:buNone/>
              <a:defRPr sz="2400" b="1">
                <a:ln>
                  <a:noFill/>
                </a:ln>
                <a:solidFill>
                  <a:schemeClr val="accent3"/>
                </a:solidFill>
              </a:defRPr>
            </a:lvl1pPr>
            <a:lvl2pPr>
              <a:defRPr>
                <a:ln>
                  <a:noFill/>
                </a:ln>
                <a:solidFill>
                  <a:schemeClr val="accent6"/>
                </a:solidFill>
              </a:defRPr>
            </a:lvl2pPr>
            <a:lvl3pPr>
              <a:defRPr>
                <a:ln>
                  <a:noFill/>
                </a:ln>
                <a:solidFill>
                  <a:schemeClr val="accent6"/>
                </a:solidFill>
              </a:defRPr>
            </a:lvl3pPr>
            <a:lvl4pPr>
              <a:defRPr>
                <a:ln>
                  <a:noFill/>
                </a:ln>
                <a:solidFill>
                  <a:schemeClr val="accent6"/>
                </a:solidFill>
              </a:defRPr>
            </a:lvl4pPr>
            <a:lvl5pPr>
              <a:defRPr>
                <a:ln>
                  <a:noFill/>
                </a:ln>
                <a:solidFill>
                  <a:schemeClr val="accent6"/>
                </a:solidFill>
              </a:defRPr>
            </a:lvl5pPr>
          </a:lstStyle>
          <a:p>
            <a:pPr lvl="0"/>
            <a:r>
              <a:rPr lang="en-GB"/>
              <a:t>Page Title</a:t>
            </a:r>
            <a:endParaRPr lang="en-US"/>
          </a:p>
        </p:txBody>
      </p:sp>
      <p:sp>
        <p:nvSpPr>
          <p:cNvPr id="11" name="Text Placeholder 7">
            <a:extLst>
              <a:ext uri="{FF2B5EF4-FFF2-40B4-BE49-F238E27FC236}">
                <a16:creationId xmlns:a16="http://schemas.microsoft.com/office/drawing/2014/main" id="{F325F23C-B487-1E4A-BD96-4483DFC4EB5A}"/>
              </a:ext>
            </a:extLst>
          </p:cNvPr>
          <p:cNvSpPr>
            <a:spLocks noGrp="1"/>
          </p:cNvSpPr>
          <p:nvPr>
            <p:ph type="body" sz="quarter" idx="11" hasCustomPrompt="1"/>
          </p:nvPr>
        </p:nvSpPr>
        <p:spPr>
          <a:xfrm>
            <a:off x="256381" y="3526283"/>
            <a:ext cx="1486726" cy="3109213"/>
          </a:xfrm>
          <a:prstGeom prst="rect">
            <a:avLst/>
          </a:prstGeom>
        </p:spPr>
        <p:txBody>
          <a:bodyPr anchor="t"/>
          <a:lstStyle>
            <a:lvl1pPr marL="0" indent="0">
              <a:buNone/>
              <a:defRPr sz="1400" b="0">
                <a:ln>
                  <a:noFill/>
                </a:ln>
                <a:solidFill>
                  <a:schemeClr val="accent3"/>
                </a:solidFill>
              </a:defRPr>
            </a:lvl1pPr>
            <a:lvl2pPr>
              <a:defRPr>
                <a:ln>
                  <a:noFill/>
                </a:ln>
                <a:solidFill>
                  <a:schemeClr val="accent6"/>
                </a:solidFill>
              </a:defRPr>
            </a:lvl2pPr>
            <a:lvl3pPr>
              <a:defRPr>
                <a:ln>
                  <a:noFill/>
                </a:ln>
                <a:solidFill>
                  <a:schemeClr val="accent6"/>
                </a:solidFill>
              </a:defRPr>
            </a:lvl3pPr>
            <a:lvl4pPr>
              <a:defRPr>
                <a:ln>
                  <a:noFill/>
                </a:ln>
                <a:solidFill>
                  <a:schemeClr val="accent6"/>
                </a:solidFill>
              </a:defRPr>
            </a:lvl4pPr>
            <a:lvl5pPr>
              <a:defRPr>
                <a:ln>
                  <a:noFill/>
                </a:ln>
                <a:solidFill>
                  <a:schemeClr val="accent6"/>
                </a:solidFill>
              </a:defRPr>
            </a:lvl5pPr>
          </a:lstStyle>
          <a:p>
            <a:pPr lvl="0"/>
            <a:r>
              <a:rPr lang="en-GB"/>
              <a:t>Sub text</a:t>
            </a:r>
            <a:endParaRPr lang="en-US"/>
          </a:p>
        </p:txBody>
      </p:sp>
    </p:spTree>
    <p:extLst>
      <p:ext uri="{BB962C8B-B14F-4D97-AF65-F5344CB8AC3E}">
        <p14:creationId xmlns:p14="http://schemas.microsoft.com/office/powerpoint/2010/main" val="314861864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5"/>
        </a:solidFill>
        <a:effectLst/>
      </p:bgPr>
    </p:bg>
    <p:spTree>
      <p:nvGrpSpPr>
        <p:cNvPr id="1" name=""/>
        <p:cNvGrpSpPr/>
        <p:nvPr/>
      </p:nvGrpSpPr>
      <p:grpSpPr>
        <a:xfrm>
          <a:off x="0" y="0"/>
          <a:ext cx="0" cy="0"/>
          <a:chOff x="0" y="0"/>
          <a:chExt cx="0" cy="0"/>
        </a:xfrm>
      </p:grpSpPr>
      <p:pic>
        <p:nvPicPr>
          <p:cNvPr id="4" name="Picture 3" descr="A picture containing green, sitting, dark, yellow&#10;&#10;Description automatically generated">
            <a:extLst>
              <a:ext uri="{FF2B5EF4-FFF2-40B4-BE49-F238E27FC236}">
                <a16:creationId xmlns:a16="http://schemas.microsoft.com/office/drawing/2014/main" id="{C539E393-4E6F-9843-9865-8BB708345B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 Placeholder 19">
            <a:extLst>
              <a:ext uri="{FF2B5EF4-FFF2-40B4-BE49-F238E27FC236}">
                <a16:creationId xmlns:a16="http://schemas.microsoft.com/office/drawing/2014/main" id="{D2D09DD5-137B-8348-BA2F-4A987D05BEBC}"/>
              </a:ext>
            </a:extLst>
          </p:cNvPr>
          <p:cNvSpPr>
            <a:spLocks noGrp="1"/>
          </p:cNvSpPr>
          <p:nvPr>
            <p:ph type="body" sz="quarter" idx="12" hasCustomPrompt="1"/>
          </p:nvPr>
        </p:nvSpPr>
        <p:spPr>
          <a:xfrm>
            <a:off x="707135" y="4609254"/>
            <a:ext cx="5707112" cy="1657434"/>
          </a:xfrm>
          <a:prstGeom prst="rect">
            <a:avLst/>
          </a:prstGeom>
        </p:spPr>
        <p:txBody>
          <a:bodyPr anchor="t"/>
          <a:lstStyle>
            <a:lvl1pPr marL="0" indent="0">
              <a:buNone/>
              <a:defRPr sz="1800" b="0">
                <a:solidFill>
                  <a:schemeClr val="accent6"/>
                </a:solidFill>
              </a:defRPr>
            </a:lvl1pPr>
          </a:lstStyle>
          <a:p>
            <a:pPr lvl="0"/>
            <a:r>
              <a:rPr lang="en-GB"/>
              <a:t>Presenter details </a:t>
            </a:r>
            <a:endParaRPr lang="en-US"/>
          </a:p>
        </p:txBody>
      </p:sp>
      <p:sp>
        <p:nvSpPr>
          <p:cNvPr id="7" name="Text Placeholder 19">
            <a:extLst>
              <a:ext uri="{FF2B5EF4-FFF2-40B4-BE49-F238E27FC236}">
                <a16:creationId xmlns:a16="http://schemas.microsoft.com/office/drawing/2014/main" id="{B90D346B-CA58-E546-BBBE-F533473944CA}"/>
              </a:ext>
            </a:extLst>
          </p:cNvPr>
          <p:cNvSpPr>
            <a:spLocks noGrp="1"/>
          </p:cNvSpPr>
          <p:nvPr>
            <p:ph type="body" sz="quarter" idx="13" hasCustomPrompt="1"/>
          </p:nvPr>
        </p:nvSpPr>
        <p:spPr>
          <a:xfrm>
            <a:off x="707135" y="2564942"/>
            <a:ext cx="6769430" cy="1657434"/>
          </a:xfrm>
          <a:prstGeom prst="rect">
            <a:avLst/>
          </a:prstGeom>
        </p:spPr>
        <p:txBody>
          <a:bodyPr anchor="t"/>
          <a:lstStyle>
            <a:lvl1pPr marL="0" indent="0">
              <a:buNone/>
              <a:defRPr sz="2000" b="0">
                <a:solidFill>
                  <a:schemeClr val="accent3"/>
                </a:solidFill>
              </a:defRPr>
            </a:lvl1pPr>
          </a:lstStyle>
          <a:p>
            <a:pPr lvl="0"/>
            <a:r>
              <a:rPr lang="en-GB"/>
              <a:t>Keep informed information</a:t>
            </a:r>
            <a:endParaRPr lang="en-US"/>
          </a:p>
        </p:txBody>
      </p:sp>
      <p:sp>
        <p:nvSpPr>
          <p:cNvPr id="9" name="There are no secrets to success. It is the result of preparation,…">
            <a:extLst>
              <a:ext uri="{FF2B5EF4-FFF2-40B4-BE49-F238E27FC236}">
                <a16:creationId xmlns:a16="http://schemas.microsoft.com/office/drawing/2014/main" id="{054E7B73-5320-BA44-A1B6-05299B6D8AEF}"/>
              </a:ext>
            </a:extLst>
          </p:cNvPr>
          <p:cNvSpPr txBox="1"/>
          <p:nvPr userDrawn="1"/>
        </p:nvSpPr>
        <p:spPr>
          <a:xfrm>
            <a:off x="8778490" y="6013918"/>
            <a:ext cx="65" cy="323678"/>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numCol="1">
            <a:spAutoFit/>
          </a:bodyPr>
          <a:lstStyle/>
          <a:p>
            <a:pPr>
              <a:lnSpc>
                <a:spcPct val="150000"/>
              </a:lnSpc>
              <a:defRPr sz="2500" b="0">
                <a:solidFill>
                  <a:srgbClr val="F7F9FF"/>
                </a:solidFill>
                <a:latin typeface="Roboto Bold"/>
                <a:ea typeface="Roboto Bold"/>
                <a:cs typeface="Roboto Bold"/>
                <a:sym typeface="Roboto Bold"/>
              </a:defRPr>
            </a:pPr>
            <a:endParaRPr sz="1600">
              <a:solidFill>
                <a:schemeClr val="accent3"/>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3EEEB29-EC7E-E04B-8255-2AB82C626351}"/>
              </a:ext>
            </a:extLst>
          </p:cNvPr>
          <p:cNvSpPr/>
          <p:nvPr userDrawn="1"/>
        </p:nvSpPr>
        <p:spPr>
          <a:xfrm>
            <a:off x="659953" y="6319541"/>
            <a:ext cx="3718775"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n>
                  <a:noFill/>
                </a:ln>
                <a:solidFill>
                  <a:schemeClr val="accent2"/>
                </a:solidFill>
              </a:rPr>
              <a:t>©KTN All rights reserved   |   </a:t>
            </a:r>
            <a:r>
              <a:rPr lang="en-GB" altLang="en-GB" sz="1400">
                <a:ln>
                  <a:noFill/>
                </a:ln>
                <a:solidFill>
                  <a:schemeClr val="accent2"/>
                </a:solidFill>
                <a:latin typeface="Arial" panose="020B0604020202020204" pitchFamily="34" charset="0"/>
                <a:cs typeface="Arial" panose="020B0604020202020204" pitchFamily="34" charset="0"/>
              </a:rPr>
              <a:t>www.ktn-uk.org</a:t>
            </a:r>
            <a:endParaRPr lang="en-GB" sz="1400">
              <a:ln>
                <a:noFill/>
              </a:ln>
              <a:solidFill>
                <a:schemeClr val="accent2"/>
              </a:solidFill>
              <a:latin typeface="Arial" panose="020B0604020202020204" pitchFamily="34" charset="0"/>
              <a:cs typeface="Arial" panose="020B0604020202020204" pitchFamily="34" charset="0"/>
            </a:endParaRPr>
          </a:p>
        </p:txBody>
      </p:sp>
      <p:sp>
        <p:nvSpPr>
          <p:cNvPr id="11" name="Text Placeholder 10">
            <a:extLst>
              <a:ext uri="{FF2B5EF4-FFF2-40B4-BE49-F238E27FC236}">
                <a16:creationId xmlns:a16="http://schemas.microsoft.com/office/drawing/2014/main" id="{BF7A61D4-FA5E-884D-B58B-4BA8CBD19CF8}"/>
              </a:ext>
            </a:extLst>
          </p:cNvPr>
          <p:cNvSpPr>
            <a:spLocks noGrp="1"/>
          </p:cNvSpPr>
          <p:nvPr>
            <p:ph type="body" sz="quarter" idx="14" hasCustomPrompt="1"/>
          </p:nvPr>
        </p:nvSpPr>
        <p:spPr>
          <a:xfrm>
            <a:off x="660400" y="874713"/>
            <a:ext cx="6816725" cy="1276350"/>
          </a:xfrm>
          <a:prstGeom prst="rect">
            <a:avLst/>
          </a:prstGeom>
        </p:spPr>
        <p:txBody>
          <a:bodyPr/>
          <a:lstStyle>
            <a:lvl1pPr marL="0" indent="0">
              <a:buNone/>
              <a:defRPr sz="6600" b="1">
                <a:solidFill>
                  <a:schemeClr val="accent2"/>
                </a:solidFill>
              </a:defRPr>
            </a:lvl1pPr>
          </a:lstStyle>
          <a:p>
            <a:pPr lvl="0"/>
            <a:r>
              <a:rPr lang="en-GB"/>
              <a:t>Thank you</a:t>
            </a:r>
            <a:endParaRPr lang="en-US"/>
          </a:p>
        </p:txBody>
      </p:sp>
    </p:spTree>
    <p:extLst>
      <p:ext uri="{BB962C8B-B14F-4D97-AF65-F5344CB8AC3E}">
        <p14:creationId xmlns:p14="http://schemas.microsoft.com/office/powerpoint/2010/main" val="337037028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KTN-4">
    <p:bg>
      <p:bgPr>
        <a:solidFill>
          <a:schemeClr val="accent5"/>
        </a:solidFill>
        <a:effectLst/>
      </p:bgPr>
    </p:bg>
    <p:spTree>
      <p:nvGrpSpPr>
        <p:cNvPr id="1" name=""/>
        <p:cNvGrpSpPr/>
        <p:nvPr/>
      </p:nvGrpSpPr>
      <p:grpSpPr>
        <a:xfrm>
          <a:off x="0" y="0"/>
          <a:ext cx="0" cy="0"/>
          <a:chOff x="0" y="0"/>
          <a:chExt cx="0" cy="0"/>
        </a:xfrm>
      </p:grpSpPr>
      <p:pic>
        <p:nvPicPr>
          <p:cNvPr id="8" name="Picture 7" descr="A picture containing object, clock, drawing&#10;&#10;Description automatically generated">
            <a:extLst>
              <a:ext uri="{FF2B5EF4-FFF2-40B4-BE49-F238E27FC236}">
                <a16:creationId xmlns:a16="http://schemas.microsoft.com/office/drawing/2014/main" id="{7E2FA430-EE7B-C240-9DAA-2EA1E61A86E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80521" y="1645296"/>
            <a:ext cx="3567407" cy="3567407"/>
          </a:xfrm>
          <a:prstGeom prst="rect">
            <a:avLst/>
          </a:prstGeom>
        </p:spPr>
      </p:pic>
      <p:sp>
        <p:nvSpPr>
          <p:cNvPr id="6" name="Text Placeholder 19">
            <a:extLst>
              <a:ext uri="{FF2B5EF4-FFF2-40B4-BE49-F238E27FC236}">
                <a16:creationId xmlns:a16="http://schemas.microsoft.com/office/drawing/2014/main" id="{D2D09DD5-137B-8348-BA2F-4A987D05BEBC}"/>
              </a:ext>
            </a:extLst>
          </p:cNvPr>
          <p:cNvSpPr>
            <a:spLocks noGrp="1"/>
          </p:cNvSpPr>
          <p:nvPr>
            <p:ph type="body" sz="quarter" idx="12" hasCustomPrompt="1"/>
          </p:nvPr>
        </p:nvSpPr>
        <p:spPr>
          <a:xfrm>
            <a:off x="707135" y="4609254"/>
            <a:ext cx="5707112" cy="1657434"/>
          </a:xfrm>
          <a:prstGeom prst="rect">
            <a:avLst/>
          </a:prstGeom>
        </p:spPr>
        <p:txBody>
          <a:bodyPr anchor="t"/>
          <a:lstStyle>
            <a:lvl1pPr marL="0" indent="0">
              <a:buNone/>
              <a:defRPr sz="1800" b="0">
                <a:solidFill>
                  <a:schemeClr val="accent6">
                    <a:lumMod val="50000"/>
                  </a:schemeClr>
                </a:solidFill>
              </a:defRPr>
            </a:lvl1pPr>
          </a:lstStyle>
          <a:p>
            <a:pPr lvl="0"/>
            <a:r>
              <a:rPr lang="en-GB"/>
              <a:t>Presenter details </a:t>
            </a:r>
            <a:endParaRPr lang="en-US"/>
          </a:p>
        </p:txBody>
      </p:sp>
      <p:sp>
        <p:nvSpPr>
          <p:cNvPr id="7" name="Text Placeholder 19">
            <a:extLst>
              <a:ext uri="{FF2B5EF4-FFF2-40B4-BE49-F238E27FC236}">
                <a16:creationId xmlns:a16="http://schemas.microsoft.com/office/drawing/2014/main" id="{B90D346B-CA58-E546-BBBE-F533473944CA}"/>
              </a:ext>
            </a:extLst>
          </p:cNvPr>
          <p:cNvSpPr>
            <a:spLocks noGrp="1"/>
          </p:cNvSpPr>
          <p:nvPr>
            <p:ph type="body" sz="quarter" idx="13" hasCustomPrompt="1"/>
          </p:nvPr>
        </p:nvSpPr>
        <p:spPr>
          <a:xfrm>
            <a:off x="707135" y="2564942"/>
            <a:ext cx="6769430" cy="1657434"/>
          </a:xfrm>
          <a:prstGeom prst="rect">
            <a:avLst/>
          </a:prstGeom>
        </p:spPr>
        <p:txBody>
          <a:bodyPr anchor="t"/>
          <a:lstStyle>
            <a:lvl1pPr marL="0" indent="0">
              <a:buNone/>
              <a:defRPr sz="2000" b="0">
                <a:solidFill>
                  <a:schemeClr val="accent6"/>
                </a:solidFill>
              </a:defRPr>
            </a:lvl1pPr>
          </a:lstStyle>
          <a:p>
            <a:pPr lvl="0"/>
            <a:r>
              <a:rPr lang="en-GB"/>
              <a:t>Keep informed information</a:t>
            </a:r>
            <a:endParaRPr lang="en-US"/>
          </a:p>
        </p:txBody>
      </p:sp>
      <p:sp>
        <p:nvSpPr>
          <p:cNvPr id="9" name="There are no secrets to success. It is the result of preparation,…">
            <a:extLst>
              <a:ext uri="{FF2B5EF4-FFF2-40B4-BE49-F238E27FC236}">
                <a16:creationId xmlns:a16="http://schemas.microsoft.com/office/drawing/2014/main" id="{054E7B73-5320-BA44-A1B6-05299B6D8AEF}"/>
              </a:ext>
            </a:extLst>
          </p:cNvPr>
          <p:cNvSpPr txBox="1"/>
          <p:nvPr userDrawn="1"/>
        </p:nvSpPr>
        <p:spPr>
          <a:xfrm>
            <a:off x="8778490" y="6013918"/>
            <a:ext cx="65" cy="323678"/>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numCol="1">
            <a:spAutoFit/>
          </a:bodyPr>
          <a:lstStyle/>
          <a:p>
            <a:pPr>
              <a:lnSpc>
                <a:spcPct val="150000"/>
              </a:lnSpc>
              <a:defRPr sz="2500" b="0">
                <a:solidFill>
                  <a:srgbClr val="F7F9FF"/>
                </a:solidFill>
                <a:latin typeface="Roboto Bold"/>
                <a:ea typeface="Roboto Bold"/>
                <a:cs typeface="Roboto Bold"/>
                <a:sym typeface="Roboto Bold"/>
              </a:defRPr>
            </a:pPr>
            <a:endParaRPr sz="1600">
              <a:solidFill>
                <a:schemeClr val="accent3"/>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3EEEB29-EC7E-E04B-8255-2AB82C626351}"/>
              </a:ext>
            </a:extLst>
          </p:cNvPr>
          <p:cNvSpPr/>
          <p:nvPr userDrawn="1"/>
        </p:nvSpPr>
        <p:spPr>
          <a:xfrm>
            <a:off x="6969330" y="6075986"/>
            <a:ext cx="3718775"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accent3"/>
                </a:solidFill>
              </a:rPr>
              <a:t>©KTN All rights reserved   |   </a:t>
            </a:r>
            <a:r>
              <a:rPr lang="en-GB" altLang="en-GB" sz="1400">
                <a:solidFill>
                  <a:schemeClr val="accent3"/>
                </a:solidFill>
                <a:latin typeface="Arial" panose="020B0604020202020204" pitchFamily="34" charset="0"/>
                <a:cs typeface="Arial" panose="020B0604020202020204" pitchFamily="34" charset="0"/>
              </a:rPr>
              <a:t>www.ktn-uk.org</a:t>
            </a:r>
            <a:endParaRPr lang="en-GB" sz="1400">
              <a:solidFill>
                <a:schemeClr val="accent3"/>
              </a:solidFill>
              <a:latin typeface="Arial" panose="020B0604020202020204" pitchFamily="34" charset="0"/>
              <a:cs typeface="Arial" panose="020B0604020202020204" pitchFamily="34" charset="0"/>
            </a:endParaRPr>
          </a:p>
        </p:txBody>
      </p:sp>
      <p:sp>
        <p:nvSpPr>
          <p:cNvPr id="10" name="Text Placeholder 10">
            <a:extLst>
              <a:ext uri="{FF2B5EF4-FFF2-40B4-BE49-F238E27FC236}">
                <a16:creationId xmlns:a16="http://schemas.microsoft.com/office/drawing/2014/main" id="{7D73761F-BB57-3B4C-987D-875F269FF95E}"/>
              </a:ext>
            </a:extLst>
          </p:cNvPr>
          <p:cNvSpPr>
            <a:spLocks noGrp="1"/>
          </p:cNvSpPr>
          <p:nvPr>
            <p:ph type="body" sz="quarter" idx="14" hasCustomPrompt="1"/>
          </p:nvPr>
        </p:nvSpPr>
        <p:spPr>
          <a:xfrm>
            <a:off x="660400" y="874713"/>
            <a:ext cx="6816725" cy="1276350"/>
          </a:xfrm>
          <a:prstGeom prst="rect">
            <a:avLst/>
          </a:prstGeom>
        </p:spPr>
        <p:txBody>
          <a:bodyPr/>
          <a:lstStyle>
            <a:lvl1pPr marL="0" indent="0">
              <a:buNone/>
              <a:defRPr sz="6600" b="1">
                <a:solidFill>
                  <a:schemeClr val="accent2"/>
                </a:solidFill>
              </a:defRPr>
            </a:lvl1pPr>
          </a:lstStyle>
          <a:p>
            <a:pPr lvl="0"/>
            <a:r>
              <a:rPr lang="en-GB"/>
              <a:t>Thank you</a:t>
            </a:r>
            <a:endParaRPr lang="en-US"/>
          </a:p>
        </p:txBody>
      </p:sp>
    </p:spTree>
    <p:extLst>
      <p:ext uri="{BB962C8B-B14F-4D97-AF65-F5344CB8AC3E}">
        <p14:creationId xmlns:p14="http://schemas.microsoft.com/office/powerpoint/2010/main" val="424426019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KTN-3">
    <p:bg>
      <p:bgPr>
        <a:solidFill>
          <a:schemeClr val="accent4"/>
        </a:solidFill>
        <a:effectLst/>
      </p:bgPr>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562DC8A2-E980-5248-A092-18080238BF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80520" y="1645295"/>
            <a:ext cx="3567407" cy="3567407"/>
          </a:xfrm>
          <a:prstGeom prst="rect">
            <a:avLst/>
          </a:prstGeom>
        </p:spPr>
      </p:pic>
      <p:sp>
        <p:nvSpPr>
          <p:cNvPr id="5" name="Rectangle 4">
            <a:extLst>
              <a:ext uri="{FF2B5EF4-FFF2-40B4-BE49-F238E27FC236}">
                <a16:creationId xmlns:a16="http://schemas.microsoft.com/office/drawing/2014/main" id="{04D2FD09-BEFF-1547-A9CB-2700B1984215}"/>
              </a:ext>
            </a:extLst>
          </p:cNvPr>
          <p:cNvSpPr/>
          <p:nvPr userDrawn="1"/>
        </p:nvSpPr>
        <p:spPr>
          <a:xfrm>
            <a:off x="6969330" y="6075986"/>
            <a:ext cx="3718775"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accent3"/>
                </a:solidFill>
              </a:rPr>
              <a:t>©KTN All rights reserved   |   </a:t>
            </a:r>
            <a:r>
              <a:rPr lang="en-GB" altLang="en-GB" sz="1400">
                <a:solidFill>
                  <a:schemeClr val="accent3"/>
                </a:solidFill>
                <a:latin typeface="Arial" panose="020B0604020202020204" pitchFamily="34" charset="0"/>
                <a:cs typeface="Arial" panose="020B0604020202020204" pitchFamily="34" charset="0"/>
              </a:rPr>
              <a:t>www.ktn-uk.org</a:t>
            </a:r>
            <a:endParaRPr lang="en-GB" sz="1400">
              <a:solidFill>
                <a:schemeClr val="accent3"/>
              </a:solidFill>
              <a:latin typeface="Arial" panose="020B0604020202020204" pitchFamily="34" charset="0"/>
              <a:cs typeface="Arial" panose="020B0604020202020204" pitchFamily="34" charset="0"/>
            </a:endParaRPr>
          </a:p>
        </p:txBody>
      </p:sp>
      <p:sp>
        <p:nvSpPr>
          <p:cNvPr id="7" name="Text Placeholder 19">
            <a:extLst>
              <a:ext uri="{FF2B5EF4-FFF2-40B4-BE49-F238E27FC236}">
                <a16:creationId xmlns:a16="http://schemas.microsoft.com/office/drawing/2014/main" id="{680F9253-B60E-AA46-8479-25EE63055A10}"/>
              </a:ext>
            </a:extLst>
          </p:cNvPr>
          <p:cNvSpPr>
            <a:spLocks noGrp="1"/>
          </p:cNvSpPr>
          <p:nvPr>
            <p:ph type="body" sz="quarter" idx="12" hasCustomPrompt="1"/>
          </p:nvPr>
        </p:nvSpPr>
        <p:spPr>
          <a:xfrm>
            <a:off x="707135" y="4609254"/>
            <a:ext cx="5707112" cy="1657434"/>
          </a:xfrm>
          <a:prstGeom prst="rect">
            <a:avLst/>
          </a:prstGeom>
        </p:spPr>
        <p:txBody>
          <a:bodyPr anchor="t"/>
          <a:lstStyle>
            <a:lvl1pPr marL="0" indent="0">
              <a:buNone/>
              <a:defRPr sz="1800" b="0">
                <a:solidFill>
                  <a:schemeClr val="accent6"/>
                </a:solidFill>
              </a:defRPr>
            </a:lvl1pPr>
          </a:lstStyle>
          <a:p>
            <a:pPr lvl="0"/>
            <a:r>
              <a:rPr lang="en-GB"/>
              <a:t>Presenter details </a:t>
            </a:r>
            <a:endParaRPr lang="en-US"/>
          </a:p>
        </p:txBody>
      </p:sp>
      <p:sp>
        <p:nvSpPr>
          <p:cNvPr id="9" name="Text Placeholder 19">
            <a:extLst>
              <a:ext uri="{FF2B5EF4-FFF2-40B4-BE49-F238E27FC236}">
                <a16:creationId xmlns:a16="http://schemas.microsoft.com/office/drawing/2014/main" id="{4DB23461-4B7B-D44A-BBDD-548D5D4C4A2A}"/>
              </a:ext>
            </a:extLst>
          </p:cNvPr>
          <p:cNvSpPr>
            <a:spLocks noGrp="1"/>
          </p:cNvSpPr>
          <p:nvPr>
            <p:ph type="body" sz="quarter" idx="13" hasCustomPrompt="1"/>
          </p:nvPr>
        </p:nvSpPr>
        <p:spPr>
          <a:xfrm>
            <a:off x="707135" y="2564942"/>
            <a:ext cx="6769430" cy="1657434"/>
          </a:xfrm>
          <a:prstGeom prst="rect">
            <a:avLst/>
          </a:prstGeom>
        </p:spPr>
        <p:txBody>
          <a:bodyPr anchor="t"/>
          <a:lstStyle>
            <a:lvl1pPr marL="0" indent="0">
              <a:buNone/>
              <a:defRPr sz="2000" b="0">
                <a:solidFill>
                  <a:schemeClr val="accent3"/>
                </a:solidFill>
              </a:defRPr>
            </a:lvl1pPr>
          </a:lstStyle>
          <a:p>
            <a:pPr lvl="0"/>
            <a:r>
              <a:rPr lang="en-GB"/>
              <a:t>Keep informed information</a:t>
            </a:r>
            <a:endParaRPr lang="en-US"/>
          </a:p>
        </p:txBody>
      </p:sp>
      <p:sp>
        <p:nvSpPr>
          <p:cNvPr id="8" name="Text Placeholder 10">
            <a:extLst>
              <a:ext uri="{FF2B5EF4-FFF2-40B4-BE49-F238E27FC236}">
                <a16:creationId xmlns:a16="http://schemas.microsoft.com/office/drawing/2014/main" id="{AFD5F8A4-04F9-A941-BA5C-BC14A30475FA}"/>
              </a:ext>
            </a:extLst>
          </p:cNvPr>
          <p:cNvSpPr>
            <a:spLocks noGrp="1"/>
          </p:cNvSpPr>
          <p:nvPr>
            <p:ph type="body" sz="quarter" idx="14" hasCustomPrompt="1"/>
          </p:nvPr>
        </p:nvSpPr>
        <p:spPr>
          <a:xfrm>
            <a:off x="660400" y="874713"/>
            <a:ext cx="6816725" cy="1276350"/>
          </a:xfrm>
          <a:prstGeom prst="rect">
            <a:avLst/>
          </a:prstGeom>
        </p:spPr>
        <p:txBody>
          <a:bodyPr/>
          <a:lstStyle>
            <a:lvl1pPr marL="0" indent="0">
              <a:buNone/>
              <a:defRPr sz="6600" b="1">
                <a:solidFill>
                  <a:schemeClr val="accent2"/>
                </a:solidFill>
              </a:defRPr>
            </a:lvl1pPr>
          </a:lstStyle>
          <a:p>
            <a:pPr lvl="0"/>
            <a:r>
              <a:rPr lang="en-GB"/>
              <a:t>Thank you</a:t>
            </a:r>
            <a:endParaRPr lang="en-US"/>
          </a:p>
        </p:txBody>
      </p:sp>
    </p:spTree>
    <p:extLst>
      <p:ext uri="{BB962C8B-B14F-4D97-AF65-F5344CB8AC3E}">
        <p14:creationId xmlns:p14="http://schemas.microsoft.com/office/powerpoint/2010/main" val="170595916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KTN-2">
    <p:bg>
      <p:bgPr>
        <a:solidFill>
          <a:schemeClr val="accent3"/>
        </a:solidFill>
        <a:effectLst/>
      </p:bgPr>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2947CA46-190B-E14C-A63C-1AD1BCA6BE8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80518" y="1645295"/>
            <a:ext cx="3567407" cy="3567407"/>
          </a:xfrm>
          <a:prstGeom prst="rect">
            <a:avLst/>
          </a:prstGeom>
        </p:spPr>
      </p:pic>
      <p:sp>
        <p:nvSpPr>
          <p:cNvPr id="5" name="Rectangle 4">
            <a:extLst>
              <a:ext uri="{FF2B5EF4-FFF2-40B4-BE49-F238E27FC236}">
                <a16:creationId xmlns:a16="http://schemas.microsoft.com/office/drawing/2014/main" id="{3DEF02FC-5A8E-894B-94CF-16936CCA1399}"/>
              </a:ext>
            </a:extLst>
          </p:cNvPr>
          <p:cNvSpPr/>
          <p:nvPr userDrawn="1"/>
        </p:nvSpPr>
        <p:spPr>
          <a:xfrm>
            <a:off x="6969330" y="6075986"/>
            <a:ext cx="3718775"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accent2"/>
                </a:solidFill>
              </a:rPr>
              <a:t>©KTN All rights reserved   |   </a:t>
            </a:r>
            <a:r>
              <a:rPr lang="en-GB" altLang="en-GB" sz="1400">
                <a:solidFill>
                  <a:schemeClr val="accent2"/>
                </a:solidFill>
                <a:latin typeface="Arial" panose="020B0604020202020204" pitchFamily="34" charset="0"/>
                <a:cs typeface="Arial" panose="020B0604020202020204" pitchFamily="34" charset="0"/>
              </a:rPr>
              <a:t>www.ktn-uk.org</a:t>
            </a:r>
            <a:endParaRPr lang="en-GB" sz="1400">
              <a:solidFill>
                <a:schemeClr val="accent2"/>
              </a:solidFill>
              <a:latin typeface="Arial" panose="020B0604020202020204" pitchFamily="34" charset="0"/>
              <a:cs typeface="Arial" panose="020B0604020202020204" pitchFamily="34" charset="0"/>
            </a:endParaRPr>
          </a:p>
        </p:txBody>
      </p:sp>
      <p:sp>
        <p:nvSpPr>
          <p:cNvPr id="7" name="Text Placeholder 19">
            <a:extLst>
              <a:ext uri="{FF2B5EF4-FFF2-40B4-BE49-F238E27FC236}">
                <a16:creationId xmlns:a16="http://schemas.microsoft.com/office/drawing/2014/main" id="{0ED882B6-4D48-3045-8A74-A61A1A52B766}"/>
              </a:ext>
            </a:extLst>
          </p:cNvPr>
          <p:cNvSpPr>
            <a:spLocks noGrp="1"/>
          </p:cNvSpPr>
          <p:nvPr>
            <p:ph type="body" sz="quarter" idx="12" hasCustomPrompt="1"/>
          </p:nvPr>
        </p:nvSpPr>
        <p:spPr>
          <a:xfrm>
            <a:off x="707135" y="4609254"/>
            <a:ext cx="5707112" cy="1657434"/>
          </a:xfrm>
          <a:prstGeom prst="rect">
            <a:avLst/>
          </a:prstGeom>
        </p:spPr>
        <p:txBody>
          <a:bodyPr anchor="t"/>
          <a:lstStyle>
            <a:lvl1pPr marL="0" indent="0">
              <a:buNone/>
              <a:defRPr sz="1800" b="0">
                <a:solidFill>
                  <a:schemeClr val="accent6"/>
                </a:solidFill>
              </a:defRPr>
            </a:lvl1pPr>
          </a:lstStyle>
          <a:p>
            <a:pPr lvl="0"/>
            <a:r>
              <a:rPr lang="en-GB"/>
              <a:t>Presenter details </a:t>
            </a:r>
            <a:endParaRPr lang="en-US"/>
          </a:p>
        </p:txBody>
      </p:sp>
      <p:sp>
        <p:nvSpPr>
          <p:cNvPr id="9" name="Text Placeholder 19">
            <a:extLst>
              <a:ext uri="{FF2B5EF4-FFF2-40B4-BE49-F238E27FC236}">
                <a16:creationId xmlns:a16="http://schemas.microsoft.com/office/drawing/2014/main" id="{77990A71-663F-DC41-8A01-C12282B87CCF}"/>
              </a:ext>
            </a:extLst>
          </p:cNvPr>
          <p:cNvSpPr>
            <a:spLocks noGrp="1"/>
          </p:cNvSpPr>
          <p:nvPr>
            <p:ph type="body" sz="quarter" idx="13" hasCustomPrompt="1"/>
          </p:nvPr>
        </p:nvSpPr>
        <p:spPr>
          <a:xfrm>
            <a:off x="707135" y="2564942"/>
            <a:ext cx="6769430" cy="1657434"/>
          </a:xfrm>
          <a:prstGeom prst="rect">
            <a:avLst/>
          </a:prstGeom>
        </p:spPr>
        <p:txBody>
          <a:bodyPr anchor="t"/>
          <a:lstStyle>
            <a:lvl1pPr marL="0" indent="0">
              <a:buNone/>
              <a:defRPr sz="2000" b="0">
                <a:solidFill>
                  <a:schemeClr val="accent4"/>
                </a:solidFill>
              </a:defRPr>
            </a:lvl1pPr>
          </a:lstStyle>
          <a:p>
            <a:pPr lvl="0"/>
            <a:r>
              <a:rPr lang="en-GB"/>
              <a:t>Keep informed information</a:t>
            </a:r>
            <a:endParaRPr lang="en-US"/>
          </a:p>
        </p:txBody>
      </p:sp>
      <p:sp>
        <p:nvSpPr>
          <p:cNvPr id="8" name="Text Placeholder 10">
            <a:extLst>
              <a:ext uri="{FF2B5EF4-FFF2-40B4-BE49-F238E27FC236}">
                <a16:creationId xmlns:a16="http://schemas.microsoft.com/office/drawing/2014/main" id="{81657FDE-6A27-0147-9F9A-32E383E00B6F}"/>
              </a:ext>
            </a:extLst>
          </p:cNvPr>
          <p:cNvSpPr>
            <a:spLocks noGrp="1"/>
          </p:cNvSpPr>
          <p:nvPr>
            <p:ph type="body" sz="quarter" idx="14" hasCustomPrompt="1"/>
          </p:nvPr>
        </p:nvSpPr>
        <p:spPr>
          <a:xfrm>
            <a:off x="660400" y="874713"/>
            <a:ext cx="6816725" cy="1276350"/>
          </a:xfrm>
          <a:prstGeom prst="rect">
            <a:avLst/>
          </a:prstGeom>
        </p:spPr>
        <p:txBody>
          <a:bodyPr/>
          <a:lstStyle>
            <a:lvl1pPr marL="0" indent="0">
              <a:buNone/>
              <a:defRPr sz="6600" b="1">
                <a:solidFill>
                  <a:schemeClr val="accent2"/>
                </a:solidFill>
              </a:defRPr>
            </a:lvl1pPr>
          </a:lstStyle>
          <a:p>
            <a:pPr lvl="0"/>
            <a:r>
              <a:rPr lang="en-GB"/>
              <a:t>Thank you</a:t>
            </a:r>
            <a:endParaRPr lang="en-US"/>
          </a:p>
        </p:txBody>
      </p:sp>
    </p:spTree>
    <p:extLst>
      <p:ext uri="{BB962C8B-B14F-4D97-AF65-F5344CB8AC3E}">
        <p14:creationId xmlns:p14="http://schemas.microsoft.com/office/powerpoint/2010/main" val="308160807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KTN-1">
    <p:bg>
      <p:bgPr>
        <a:solidFill>
          <a:schemeClr val="accent2"/>
        </a:solidFill>
        <a:effectLst/>
      </p:bgPr>
    </p:bg>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A6453095-E15C-784C-9C78-FF83B9B3A3D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80519" y="1645295"/>
            <a:ext cx="3567407" cy="3567407"/>
          </a:xfrm>
          <a:prstGeom prst="rect">
            <a:avLst/>
          </a:prstGeom>
        </p:spPr>
      </p:pic>
      <p:sp>
        <p:nvSpPr>
          <p:cNvPr id="6" name="Rectangle 5">
            <a:extLst>
              <a:ext uri="{FF2B5EF4-FFF2-40B4-BE49-F238E27FC236}">
                <a16:creationId xmlns:a16="http://schemas.microsoft.com/office/drawing/2014/main" id="{2B6B0359-D561-E14A-B42A-C7EF2D0954DE}"/>
              </a:ext>
            </a:extLst>
          </p:cNvPr>
          <p:cNvSpPr/>
          <p:nvPr userDrawn="1"/>
        </p:nvSpPr>
        <p:spPr>
          <a:xfrm>
            <a:off x="6969330" y="6075986"/>
            <a:ext cx="3718775"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accent3"/>
                </a:solidFill>
              </a:rPr>
              <a:t>©KTN All rights reserved   |   </a:t>
            </a:r>
            <a:r>
              <a:rPr lang="en-GB" altLang="en-GB" sz="1400">
                <a:solidFill>
                  <a:schemeClr val="accent3"/>
                </a:solidFill>
                <a:latin typeface="Arial" panose="020B0604020202020204" pitchFamily="34" charset="0"/>
                <a:cs typeface="Arial" panose="020B0604020202020204" pitchFamily="34" charset="0"/>
              </a:rPr>
              <a:t>www.ktn-uk.org</a:t>
            </a:r>
            <a:endParaRPr lang="en-GB" sz="1400">
              <a:solidFill>
                <a:schemeClr val="accent3"/>
              </a:solidFill>
              <a:latin typeface="Arial" panose="020B0604020202020204" pitchFamily="34" charset="0"/>
              <a:cs typeface="Arial" panose="020B0604020202020204" pitchFamily="34" charset="0"/>
            </a:endParaRPr>
          </a:p>
        </p:txBody>
      </p:sp>
      <p:sp>
        <p:nvSpPr>
          <p:cNvPr id="9" name="Text Placeholder 19">
            <a:extLst>
              <a:ext uri="{FF2B5EF4-FFF2-40B4-BE49-F238E27FC236}">
                <a16:creationId xmlns:a16="http://schemas.microsoft.com/office/drawing/2014/main" id="{6DFCB5CA-0B5C-DD47-A0A2-AC5B27605D2A}"/>
              </a:ext>
            </a:extLst>
          </p:cNvPr>
          <p:cNvSpPr>
            <a:spLocks noGrp="1"/>
          </p:cNvSpPr>
          <p:nvPr>
            <p:ph type="body" sz="quarter" idx="12" hasCustomPrompt="1"/>
          </p:nvPr>
        </p:nvSpPr>
        <p:spPr>
          <a:xfrm>
            <a:off x="707135" y="4609254"/>
            <a:ext cx="5707112" cy="1657434"/>
          </a:xfrm>
          <a:prstGeom prst="rect">
            <a:avLst/>
          </a:prstGeom>
        </p:spPr>
        <p:txBody>
          <a:bodyPr anchor="t"/>
          <a:lstStyle>
            <a:lvl1pPr marL="0" indent="0">
              <a:buNone/>
              <a:defRPr sz="1800" b="0">
                <a:solidFill>
                  <a:schemeClr val="accent6"/>
                </a:solidFill>
              </a:defRPr>
            </a:lvl1pPr>
          </a:lstStyle>
          <a:p>
            <a:pPr lvl="0"/>
            <a:r>
              <a:rPr lang="en-GB"/>
              <a:t>Presenter details </a:t>
            </a:r>
            <a:endParaRPr lang="en-US"/>
          </a:p>
        </p:txBody>
      </p:sp>
      <p:sp>
        <p:nvSpPr>
          <p:cNvPr id="10" name="Text Placeholder 19">
            <a:extLst>
              <a:ext uri="{FF2B5EF4-FFF2-40B4-BE49-F238E27FC236}">
                <a16:creationId xmlns:a16="http://schemas.microsoft.com/office/drawing/2014/main" id="{92380CBC-C8A6-EA4C-95B9-50912CF3076A}"/>
              </a:ext>
            </a:extLst>
          </p:cNvPr>
          <p:cNvSpPr>
            <a:spLocks noGrp="1"/>
          </p:cNvSpPr>
          <p:nvPr>
            <p:ph type="body" sz="quarter" idx="13" hasCustomPrompt="1"/>
          </p:nvPr>
        </p:nvSpPr>
        <p:spPr>
          <a:xfrm>
            <a:off x="707135" y="2564942"/>
            <a:ext cx="6769430" cy="1657434"/>
          </a:xfrm>
          <a:prstGeom prst="rect">
            <a:avLst/>
          </a:prstGeom>
        </p:spPr>
        <p:txBody>
          <a:bodyPr anchor="t"/>
          <a:lstStyle>
            <a:lvl1pPr marL="0" indent="0">
              <a:buNone/>
              <a:defRPr sz="2000" b="0">
                <a:solidFill>
                  <a:schemeClr val="accent3"/>
                </a:solidFill>
              </a:defRPr>
            </a:lvl1pPr>
          </a:lstStyle>
          <a:p>
            <a:pPr lvl="0"/>
            <a:r>
              <a:rPr lang="en-GB"/>
              <a:t>Keep informed information</a:t>
            </a:r>
            <a:endParaRPr lang="en-US"/>
          </a:p>
        </p:txBody>
      </p:sp>
      <p:sp>
        <p:nvSpPr>
          <p:cNvPr id="7" name="Text Placeholder 10">
            <a:extLst>
              <a:ext uri="{FF2B5EF4-FFF2-40B4-BE49-F238E27FC236}">
                <a16:creationId xmlns:a16="http://schemas.microsoft.com/office/drawing/2014/main" id="{6F35A072-5405-FE4B-8BC6-43D1788C7C47}"/>
              </a:ext>
            </a:extLst>
          </p:cNvPr>
          <p:cNvSpPr>
            <a:spLocks noGrp="1"/>
          </p:cNvSpPr>
          <p:nvPr>
            <p:ph type="body" sz="quarter" idx="14" hasCustomPrompt="1"/>
          </p:nvPr>
        </p:nvSpPr>
        <p:spPr>
          <a:xfrm>
            <a:off x="660400" y="874713"/>
            <a:ext cx="6816725" cy="1276350"/>
          </a:xfrm>
          <a:prstGeom prst="rect">
            <a:avLst/>
          </a:prstGeom>
        </p:spPr>
        <p:txBody>
          <a:bodyPr/>
          <a:lstStyle>
            <a:lvl1pPr marL="0" indent="0">
              <a:buNone/>
              <a:defRPr sz="6600" b="1">
                <a:solidFill>
                  <a:schemeClr val="accent4"/>
                </a:solidFill>
              </a:defRPr>
            </a:lvl1pPr>
          </a:lstStyle>
          <a:p>
            <a:pPr lvl="0"/>
            <a:r>
              <a:rPr lang="en-GB"/>
              <a:t>Thank you</a:t>
            </a:r>
            <a:endParaRPr lang="en-US"/>
          </a:p>
        </p:txBody>
      </p:sp>
    </p:spTree>
    <p:extLst>
      <p:ext uri="{BB962C8B-B14F-4D97-AF65-F5344CB8AC3E}">
        <p14:creationId xmlns:p14="http://schemas.microsoft.com/office/powerpoint/2010/main" val="214385103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KTN-0">
    <p:bg>
      <p:bgPr>
        <a:solidFill>
          <a:schemeClr val="accent6"/>
        </a:solidFill>
        <a:effectLst/>
      </p:bgPr>
    </p:bg>
    <p:spTree>
      <p:nvGrpSpPr>
        <p:cNvPr id="1" name=""/>
        <p:cNvGrpSpPr/>
        <p:nvPr/>
      </p:nvGrpSpPr>
      <p:grpSpPr>
        <a:xfrm>
          <a:off x="0" y="0"/>
          <a:ext cx="0" cy="0"/>
          <a:chOff x="0" y="0"/>
          <a:chExt cx="0" cy="0"/>
        </a:xfrm>
      </p:grpSpPr>
      <p:pic>
        <p:nvPicPr>
          <p:cNvPr id="3" name="Picture 2" descr="A picture containing clock&#10;&#10;Description automatically generated">
            <a:extLst>
              <a:ext uri="{FF2B5EF4-FFF2-40B4-BE49-F238E27FC236}">
                <a16:creationId xmlns:a16="http://schemas.microsoft.com/office/drawing/2014/main" id="{C505A677-DF88-7047-A401-D12F7E546C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80519" y="1645295"/>
            <a:ext cx="3567407" cy="3567407"/>
          </a:xfrm>
          <a:prstGeom prst="rect">
            <a:avLst/>
          </a:prstGeom>
        </p:spPr>
      </p:pic>
      <p:sp>
        <p:nvSpPr>
          <p:cNvPr id="5" name="Rectangle 4">
            <a:extLst>
              <a:ext uri="{FF2B5EF4-FFF2-40B4-BE49-F238E27FC236}">
                <a16:creationId xmlns:a16="http://schemas.microsoft.com/office/drawing/2014/main" id="{BC82F3B3-DF2D-3845-AC1B-1866AD51B4C9}"/>
              </a:ext>
            </a:extLst>
          </p:cNvPr>
          <p:cNvSpPr/>
          <p:nvPr userDrawn="1"/>
        </p:nvSpPr>
        <p:spPr>
          <a:xfrm>
            <a:off x="6969330" y="6075986"/>
            <a:ext cx="3718775"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accent4"/>
                </a:solidFill>
              </a:rPr>
              <a:t>©KTN All rights reserved   |   </a:t>
            </a:r>
            <a:r>
              <a:rPr lang="en-GB" altLang="en-GB" sz="1400">
                <a:solidFill>
                  <a:schemeClr val="accent4"/>
                </a:solidFill>
                <a:latin typeface="Arial" panose="020B0604020202020204" pitchFamily="34" charset="0"/>
                <a:cs typeface="Arial" panose="020B0604020202020204" pitchFamily="34" charset="0"/>
              </a:rPr>
              <a:t>www.ktn-uk.org</a:t>
            </a:r>
            <a:endParaRPr lang="en-GB" sz="1400">
              <a:solidFill>
                <a:schemeClr val="accent4"/>
              </a:solidFill>
              <a:latin typeface="Arial" panose="020B0604020202020204" pitchFamily="34" charset="0"/>
              <a:cs typeface="Arial" panose="020B0604020202020204" pitchFamily="34" charset="0"/>
            </a:endParaRPr>
          </a:p>
        </p:txBody>
      </p:sp>
      <p:sp>
        <p:nvSpPr>
          <p:cNvPr id="8" name="Text Placeholder 19">
            <a:extLst>
              <a:ext uri="{FF2B5EF4-FFF2-40B4-BE49-F238E27FC236}">
                <a16:creationId xmlns:a16="http://schemas.microsoft.com/office/drawing/2014/main" id="{E411B5E7-81A0-624E-84C4-05AC108BDA45}"/>
              </a:ext>
            </a:extLst>
          </p:cNvPr>
          <p:cNvSpPr>
            <a:spLocks noGrp="1"/>
          </p:cNvSpPr>
          <p:nvPr>
            <p:ph type="body" sz="quarter" idx="12" hasCustomPrompt="1"/>
          </p:nvPr>
        </p:nvSpPr>
        <p:spPr>
          <a:xfrm>
            <a:off x="707135" y="4609254"/>
            <a:ext cx="5707112" cy="1657434"/>
          </a:xfrm>
          <a:prstGeom prst="rect">
            <a:avLst/>
          </a:prstGeom>
        </p:spPr>
        <p:txBody>
          <a:bodyPr anchor="t"/>
          <a:lstStyle>
            <a:lvl1pPr marL="0" indent="0">
              <a:buNone/>
              <a:defRPr sz="1800" b="0">
                <a:solidFill>
                  <a:schemeClr val="accent2"/>
                </a:solidFill>
              </a:defRPr>
            </a:lvl1pPr>
          </a:lstStyle>
          <a:p>
            <a:pPr lvl="0"/>
            <a:r>
              <a:rPr lang="en-GB"/>
              <a:t>Presenter details </a:t>
            </a:r>
            <a:endParaRPr lang="en-US"/>
          </a:p>
        </p:txBody>
      </p:sp>
      <p:sp>
        <p:nvSpPr>
          <p:cNvPr id="9" name="Text Placeholder 19">
            <a:extLst>
              <a:ext uri="{FF2B5EF4-FFF2-40B4-BE49-F238E27FC236}">
                <a16:creationId xmlns:a16="http://schemas.microsoft.com/office/drawing/2014/main" id="{90991675-BFCA-1642-8B64-0BCAED0B11C2}"/>
              </a:ext>
            </a:extLst>
          </p:cNvPr>
          <p:cNvSpPr>
            <a:spLocks noGrp="1"/>
          </p:cNvSpPr>
          <p:nvPr>
            <p:ph type="body" sz="quarter" idx="13" hasCustomPrompt="1"/>
          </p:nvPr>
        </p:nvSpPr>
        <p:spPr>
          <a:xfrm>
            <a:off x="707135" y="2564942"/>
            <a:ext cx="6769430" cy="1657434"/>
          </a:xfrm>
          <a:prstGeom prst="rect">
            <a:avLst/>
          </a:prstGeom>
        </p:spPr>
        <p:txBody>
          <a:bodyPr anchor="t"/>
          <a:lstStyle>
            <a:lvl1pPr marL="0" indent="0">
              <a:buNone/>
              <a:defRPr sz="2000" b="0">
                <a:solidFill>
                  <a:schemeClr val="accent3"/>
                </a:solidFill>
              </a:defRPr>
            </a:lvl1pPr>
          </a:lstStyle>
          <a:p>
            <a:pPr lvl="0"/>
            <a:r>
              <a:rPr lang="en-GB" noProof="0"/>
              <a:t>Keep informed information</a:t>
            </a:r>
          </a:p>
        </p:txBody>
      </p:sp>
      <p:sp>
        <p:nvSpPr>
          <p:cNvPr id="7" name="Text Placeholder 10">
            <a:extLst>
              <a:ext uri="{FF2B5EF4-FFF2-40B4-BE49-F238E27FC236}">
                <a16:creationId xmlns:a16="http://schemas.microsoft.com/office/drawing/2014/main" id="{16034BF9-DC8D-4C4D-8A30-0CB7BDCC896F}"/>
              </a:ext>
            </a:extLst>
          </p:cNvPr>
          <p:cNvSpPr>
            <a:spLocks noGrp="1"/>
          </p:cNvSpPr>
          <p:nvPr>
            <p:ph type="body" sz="quarter" idx="14" hasCustomPrompt="1"/>
          </p:nvPr>
        </p:nvSpPr>
        <p:spPr>
          <a:xfrm>
            <a:off x="660400" y="874713"/>
            <a:ext cx="6816725" cy="1276350"/>
          </a:xfrm>
          <a:prstGeom prst="rect">
            <a:avLst/>
          </a:prstGeom>
        </p:spPr>
        <p:txBody>
          <a:bodyPr/>
          <a:lstStyle>
            <a:lvl1pPr marL="0" indent="0">
              <a:buNone/>
              <a:defRPr sz="6600" b="1">
                <a:solidFill>
                  <a:schemeClr val="accent4"/>
                </a:solidFill>
              </a:defRPr>
            </a:lvl1pPr>
          </a:lstStyle>
          <a:p>
            <a:pPr lvl="0"/>
            <a:r>
              <a:rPr lang="en-GB"/>
              <a:t>Thank you</a:t>
            </a:r>
            <a:endParaRPr lang="en-US"/>
          </a:p>
        </p:txBody>
      </p:sp>
    </p:spTree>
    <p:extLst>
      <p:ext uri="{BB962C8B-B14F-4D97-AF65-F5344CB8AC3E}">
        <p14:creationId xmlns:p14="http://schemas.microsoft.com/office/powerpoint/2010/main" val="425434283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White">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object, clock, drawing&#10;&#10;Description automatically generated">
            <a:extLst>
              <a:ext uri="{FF2B5EF4-FFF2-40B4-BE49-F238E27FC236}">
                <a16:creationId xmlns:a16="http://schemas.microsoft.com/office/drawing/2014/main" id="{CB4A50D5-549E-8946-A01E-F47A65B181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80519" y="1645295"/>
            <a:ext cx="3567407" cy="3567407"/>
          </a:xfrm>
          <a:prstGeom prst="rect">
            <a:avLst/>
          </a:prstGeom>
        </p:spPr>
      </p:pic>
      <p:sp>
        <p:nvSpPr>
          <p:cNvPr id="4" name="Rectangle 3">
            <a:extLst>
              <a:ext uri="{FF2B5EF4-FFF2-40B4-BE49-F238E27FC236}">
                <a16:creationId xmlns:a16="http://schemas.microsoft.com/office/drawing/2014/main" id="{5FD74906-1E46-2E4A-ADEE-F1BC718D140B}"/>
              </a:ext>
            </a:extLst>
          </p:cNvPr>
          <p:cNvSpPr/>
          <p:nvPr userDrawn="1"/>
        </p:nvSpPr>
        <p:spPr>
          <a:xfrm>
            <a:off x="6969330" y="6075986"/>
            <a:ext cx="3718775"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accent3"/>
                </a:solidFill>
              </a:rPr>
              <a:t>©KTN All rights reserved   |   </a:t>
            </a:r>
            <a:r>
              <a:rPr lang="en-GB" altLang="en-GB" sz="1400">
                <a:solidFill>
                  <a:schemeClr val="accent3"/>
                </a:solidFill>
                <a:latin typeface="Arial" panose="020B0604020202020204" pitchFamily="34" charset="0"/>
                <a:cs typeface="Arial" panose="020B0604020202020204" pitchFamily="34" charset="0"/>
              </a:rPr>
              <a:t>www.ktn-uk.org</a:t>
            </a:r>
            <a:endParaRPr lang="en-GB" sz="1400">
              <a:solidFill>
                <a:schemeClr val="accent3"/>
              </a:solidFill>
              <a:latin typeface="Arial" panose="020B0604020202020204" pitchFamily="34" charset="0"/>
              <a:cs typeface="Arial" panose="020B0604020202020204" pitchFamily="34" charset="0"/>
            </a:endParaRPr>
          </a:p>
        </p:txBody>
      </p:sp>
      <p:sp>
        <p:nvSpPr>
          <p:cNvPr id="6" name="Text Placeholder 19">
            <a:extLst>
              <a:ext uri="{FF2B5EF4-FFF2-40B4-BE49-F238E27FC236}">
                <a16:creationId xmlns:a16="http://schemas.microsoft.com/office/drawing/2014/main" id="{B44273BF-BC49-F040-A56F-C6D6C1409ECB}"/>
              </a:ext>
            </a:extLst>
          </p:cNvPr>
          <p:cNvSpPr>
            <a:spLocks noGrp="1"/>
          </p:cNvSpPr>
          <p:nvPr>
            <p:ph type="body" sz="quarter" idx="12" hasCustomPrompt="1"/>
          </p:nvPr>
        </p:nvSpPr>
        <p:spPr>
          <a:xfrm>
            <a:off x="707135" y="4609254"/>
            <a:ext cx="5707112" cy="1657434"/>
          </a:xfrm>
          <a:prstGeom prst="rect">
            <a:avLst/>
          </a:prstGeom>
        </p:spPr>
        <p:txBody>
          <a:bodyPr anchor="t"/>
          <a:lstStyle>
            <a:lvl1pPr marL="0" indent="0">
              <a:buNone/>
              <a:defRPr sz="1800" b="0">
                <a:solidFill>
                  <a:schemeClr val="accent2"/>
                </a:solidFill>
              </a:defRPr>
            </a:lvl1pPr>
          </a:lstStyle>
          <a:p>
            <a:pPr lvl="0"/>
            <a:r>
              <a:rPr lang="en-GB"/>
              <a:t>Presenter details </a:t>
            </a:r>
            <a:endParaRPr lang="en-US"/>
          </a:p>
        </p:txBody>
      </p:sp>
      <p:sp>
        <p:nvSpPr>
          <p:cNvPr id="7" name="Text Placeholder 19">
            <a:extLst>
              <a:ext uri="{FF2B5EF4-FFF2-40B4-BE49-F238E27FC236}">
                <a16:creationId xmlns:a16="http://schemas.microsoft.com/office/drawing/2014/main" id="{66127824-E969-6A49-858B-1811115306BE}"/>
              </a:ext>
            </a:extLst>
          </p:cNvPr>
          <p:cNvSpPr>
            <a:spLocks noGrp="1"/>
          </p:cNvSpPr>
          <p:nvPr>
            <p:ph type="body" sz="quarter" idx="13" hasCustomPrompt="1"/>
          </p:nvPr>
        </p:nvSpPr>
        <p:spPr>
          <a:xfrm>
            <a:off x="707135" y="2564942"/>
            <a:ext cx="6769430" cy="1657434"/>
          </a:xfrm>
          <a:prstGeom prst="rect">
            <a:avLst/>
          </a:prstGeom>
        </p:spPr>
        <p:txBody>
          <a:bodyPr anchor="t"/>
          <a:lstStyle>
            <a:lvl1pPr marL="0" indent="0">
              <a:buNone/>
              <a:defRPr sz="2000" b="0">
                <a:solidFill>
                  <a:schemeClr val="accent3"/>
                </a:solidFill>
              </a:defRPr>
            </a:lvl1pPr>
          </a:lstStyle>
          <a:p>
            <a:pPr lvl="0"/>
            <a:r>
              <a:rPr lang="en-GB"/>
              <a:t>Keep informed information</a:t>
            </a:r>
            <a:endParaRPr lang="en-US"/>
          </a:p>
        </p:txBody>
      </p:sp>
      <p:sp>
        <p:nvSpPr>
          <p:cNvPr id="8" name="Text Placeholder 10">
            <a:extLst>
              <a:ext uri="{FF2B5EF4-FFF2-40B4-BE49-F238E27FC236}">
                <a16:creationId xmlns:a16="http://schemas.microsoft.com/office/drawing/2014/main" id="{CCE6CF61-48AA-2549-BFD7-FE0B8FF8792E}"/>
              </a:ext>
            </a:extLst>
          </p:cNvPr>
          <p:cNvSpPr>
            <a:spLocks noGrp="1"/>
          </p:cNvSpPr>
          <p:nvPr>
            <p:ph type="body" sz="quarter" idx="14" hasCustomPrompt="1"/>
          </p:nvPr>
        </p:nvSpPr>
        <p:spPr>
          <a:xfrm>
            <a:off x="660400" y="874713"/>
            <a:ext cx="6816725" cy="1276350"/>
          </a:xfrm>
          <a:prstGeom prst="rect">
            <a:avLst/>
          </a:prstGeom>
        </p:spPr>
        <p:txBody>
          <a:bodyPr/>
          <a:lstStyle>
            <a:lvl1pPr marL="0" indent="0">
              <a:buNone/>
              <a:defRPr sz="6600" b="1">
                <a:solidFill>
                  <a:schemeClr val="accent5"/>
                </a:solidFill>
              </a:defRPr>
            </a:lvl1pPr>
          </a:lstStyle>
          <a:p>
            <a:pPr lvl="0"/>
            <a:r>
              <a:rPr lang="en-GB"/>
              <a:t>Thank you</a:t>
            </a:r>
            <a:endParaRPr lang="en-US"/>
          </a:p>
        </p:txBody>
      </p:sp>
    </p:spTree>
    <p:extLst>
      <p:ext uri="{BB962C8B-B14F-4D97-AF65-F5344CB8AC3E}">
        <p14:creationId xmlns:p14="http://schemas.microsoft.com/office/powerpoint/2010/main" val="243790927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Slide A (Dark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0A8916-A10E-4101-8A80-1E5A4C0A84A6}"/>
              </a:ext>
            </a:extLst>
          </p:cNvPr>
          <p:cNvSpPr/>
          <p:nvPr userDrawn="1"/>
        </p:nvSpPr>
        <p:spPr>
          <a:xfrm>
            <a:off x="0" y="6508376"/>
            <a:ext cx="12192000" cy="349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2" name="Text Placeholder 7">
            <a:extLst>
              <a:ext uri="{FF2B5EF4-FFF2-40B4-BE49-F238E27FC236}">
                <a16:creationId xmlns:a16="http://schemas.microsoft.com/office/drawing/2014/main" id="{577D0B24-6EB7-45B8-8960-087B86C6913A}"/>
              </a:ext>
            </a:extLst>
          </p:cNvPr>
          <p:cNvSpPr>
            <a:spLocks noGrp="1"/>
          </p:cNvSpPr>
          <p:nvPr>
            <p:ph type="body" sz="quarter" idx="15" hasCustomPrompt="1"/>
          </p:nvPr>
        </p:nvSpPr>
        <p:spPr>
          <a:xfrm>
            <a:off x="737575" y="3454400"/>
            <a:ext cx="10718031" cy="1950518"/>
          </a:xfrm>
        </p:spPr>
        <p:txBody>
          <a:bodyPr anchor="t" anchorCtr="0">
            <a:normAutofit/>
          </a:bodyPr>
          <a:lstStyle>
            <a:lvl1pPr>
              <a:lnSpc>
                <a:spcPct val="90000"/>
              </a:lnSpc>
              <a:spcBef>
                <a:spcPts val="0"/>
              </a:spcBef>
              <a:spcAft>
                <a:spcPts val="0"/>
              </a:spcAft>
              <a:defRPr sz="3600" b="1" cap="none" spc="0" baseline="0">
                <a:solidFill>
                  <a:schemeClr val="bg2"/>
                </a:solidFill>
              </a:defRPr>
            </a:lvl1pPr>
            <a:lvl2pPr>
              <a:lnSpc>
                <a:spcPct val="90000"/>
              </a:lnSpc>
              <a:spcBef>
                <a:spcPts val="200"/>
              </a:spcBef>
              <a:spcAft>
                <a:spcPts val="0"/>
              </a:spcAft>
              <a:defRPr sz="2800" spc="0">
                <a:solidFill>
                  <a:schemeClr val="tx1"/>
                </a:solidFill>
              </a:defRPr>
            </a:lvl2pPr>
          </a:lstStyle>
          <a:p>
            <a:pPr lvl="0"/>
            <a:r>
              <a:rPr lang="en-GB"/>
              <a:t>Insert document heading </a:t>
            </a:r>
            <a:br>
              <a:rPr lang="en-GB"/>
            </a:br>
            <a:r>
              <a:rPr lang="en-GB"/>
              <a:t>this can span up to two lines</a:t>
            </a:r>
          </a:p>
          <a:p>
            <a:pPr lvl="1"/>
            <a:r>
              <a:rPr lang="en-GB"/>
              <a:t>Insert subtitle this can </a:t>
            </a:r>
            <a:br>
              <a:rPr lang="en-GB"/>
            </a:br>
            <a:r>
              <a:rPr lang="en-GB"/>
              <a:t>span up to two lines</a:t>
            </a:r>
          </a:p>
        </p:txBody>
      </p:sp>
      <p:sp>
        <p:nvSpPr>
          <p:cNvPr id="12" name="txtSecureMarker1" hidden="1"/>
          <p:cNvSpPr txBox="1"/>
          <p:nvPr userDrawn="1"/>
        </p:nvSpPr>
        <p:spPr>
          <a:xfrm>
            <a:off x="3761256" y="57478"/>
            <a:ext cx="4669488" cy="261610"/>
          </a:xfrm>
          <a:prstGeom prst="rect">
            <a:avLst/>
          </a:prstGeom>
          <a:noFill/>
        </p:spPr>
        <p:txBody>
          <a:bodyPr wrap="square" rtlCol="0">
            <a:sp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15" name="txtSecureMarker2" hidden="1"/>
          <p:cNvSpPr txBox="1"/>
          <p:nvPr userDrawn="1"/>
        </p:nvSpPr>
        <p:spPr>
          <a:xfrm>
            <a:off x="3761256" y="6508376"/>
            <a:ext cx="4669488" cy="261610"/>
          </a:xfrm>
          <a:prstGeom prst="rect">
            <a:avLst/>
          </a:prstGeom>
          <a:noFill/>
        </p:spPr>
        <p:txBody>
          <a:bodyPr wrap="square" rtlCol="0">
            <a:sp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24" name="Text Placeholder 4">
            <a:extLst>
              <a:ext uri="{FF2B5EF4-FFF2-40B4-BE49-F238E27FC236}">
                <a16:creationId xmlns:a16="http://schemas.microsoft.com/office/drawing/2014/main" id="{FFC08BDF-D812-475F-BF4F-50C5284CF49E}"/>
              </a:ext>
            </a:extLst>
          </p:cNvPr>
          <p:cNvSpPr>
            <a:spLocks noGrp="1"/>
          </p:cNvSpPr>
          <p:nvPr>
            <p:ph type="body" sz="quarter" idx="17"/>
          </p:nvPr>
        </p:nvSpPr>
        <p:spPr>
          <a:xfrm>
            <a:off x="745395" y="5531668"/>
            <a:ext cx="10709030" cy="312737"/>
          </a:xfrm>
        </p:spPr>
        <p:txBody>
          <a:bodyPr anchor="ctr"/>
          <a:lstStyle>
            <a:lvl1pPr>
              <a:defRPr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83236374"/>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Slide A (Light Logo)">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66937DE-E7F1-4F73-906B-83A772088978}"/>
              </a:ext>
            </a:extLst>
          </p:cNvPr>
          <p:cNvGrpSpPr/>
          <p:nvPr userDrawn="1"/>
        </p:nvGrpSpPr>
        <p:grpSpPr>
          <a:xfrm>
            <a:off x="10481119" y="312872"/>
            <a:ext cx="1145521" cy="853013"/>
            <a:chOff x="8515909" y="312871"/>
            <a:chExt cx="930736" cy="853013"/>
          </a:xfrm>
        </p:grpSpPr>
        <p:sp>
          <p:nvSpPr>
            <p:cNvPr id="35" name="Freeform 13">
              <a:extLst>
                <a:ext uri="{FF2B5EF4-FFF2-40B4-BE49-F238E27FC236}">
                  <a16:creationId xmlns:a16="http://schemas.microsoft.com/office/drawing/2014/main" id="{5793CDAB-A082-4DA4-9893-0EE0826BBFAA}"/>
                </a:ext>
              </a:extLst>
            </p:cNvPr>
            <p:cNvSpPr>
              <a:spLocks/>
            </p:cNvSpPr>
            <p:nvPr/>
          </p:nvSpPr>
          <p:spPr bwMode="auto">
            <a:xfrm>
              <a:off x="8515909" y="328804"/>
              <a:ext cx="835914" cy="837080"/>
            </a:xfrm>
            <a:custGeom>
              <a:avLst/>
              <a:gdLst>
                <a:gd name="T0" fmla="*/ 988 w 1008"/>
                <a:gd name="T1" fmla="*/ 457 h 1008"/>
                <a:gd name="T2" fmla="*/ 894 w 1008"/>
                <a:gd name="T3" fmla="*/ 363 h 1008"/>
                <a:gd name="T4" fmla="*/ 953 w 1008"/>
                <a:gd name="T5" fmla="*/ 275 h 1008"/>
                <a:gd name="T6" fmla="*/ 933 w 1008"/>
                <a:gd name="T7" fmla="*/ 239 h 1008"/>
                <a:gd name="T8" fmla="*/ 909 w 1008"/>
                <a:gd name="T9" fmla="*/ 241 h 1008"/>
                <a:gd name="T10" fmla="*/ 767 w 1008"/>
                <a:gd name="T11" fmla="*/ 100 h 1008"/>
                <a:gd name="T12" fmla="*/ 769 w 1008"/>
                <a:gd name="T13" fmla="*/ 75 h 1008"/>
                <a:gd name="T14" fmla="*/ 504 w 1008"/>
                <a:gd name="T15" fmla="*/ 0 h 1008"/>
                <a:gd name="T16" fmla="*/ 0 w 1008"/>
                <a:gd name="T17" fmla="*/ 504 h 1008"/>
                <a:gd name="T18" fmla="*/ 504 w 1008"/>
                <a:gd name="T19" fmla="*/ 1008 h 1008"/>
                <a:gd name="T20" fmla="*/ 1008 w 1008"/>
                <a:gd name="T21" fmla="*/ 504 h 1008"/>
                <a:gd name="T22" fmla="*/ 1006 w 1008"/>
                <a:gd name="T23" fmla="*/ 455 h 1008"/>
                <a:gd name="T24" fmla="*/ 988 w 1008"/>
                <a:gd name="T25" fmla="*/ 457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8" h="1008">
                  <a:moveTo>
                    <a:pt x="988" y="457"/>
                  </a:moveTo>
                  <a:cubicBezTo>
                    <a:pt x="936" y="457"/>
                    <a:pt x="894" y="415"/>
                    <a:pt x="894" y="363"/>
                  </a:cubicBezTo>
                  <a:cubicBezTo>
                    <a:pt x="894" y="323"/>
                    <a:pt x="918" y="289"/>
                    <a:pt x="953" y="275"/>
                  </a:cubicBezTo>
                  <a:cubicBezTo>
                    <a:pt x="947" y="263"/>
                    <a:pt x="940" y="251"/>
                    <a:pt x="933" y="239"/>
                  </a:cubicBezTo>
                  <a:cubicBezTo>
                    <a:pt x="925" y="240"/>
                    <a:pt x="917" y="241"/>
                    <a:pt x="909" y="241"/>
                  </a:cubicBezTo>
                  <a:cubicBezTo>
                    <a:pt x="830" y="241"/>
                    <a:pt x="767" y="178"/>
                    <a:pt x="767" y="100"/>
                  </a:cubicBezTo>
                  <a:cubicBezTo>
                    <a:pt x="767" y="91"/>
                    <a:pt x="768" y="83"/>
                    <a:pt x="769" y="75"/>
                  </a:cubicBezTo>
                  <a:cubicBezTo>
                    <a:pt x="692" y="28"/>
                    <a:pt x="602" y="0"/>
                    <a:pt x="504" y="0"/>
                  </a:cubicBezTo>
                  <a:cubicBezTo>
                    <a:pt x="226" y="0"/>
                    <a:pt x="0" y="226"/>
                    <a:pt x="0" y="504"/>
                  </a:cubicBezTo>
                  <a:cubicBezTo>
                    <a:pt x="0" y="782"/>
                    <a:pt x="226" y="1008"/>
                    <a:pt x="504" y="1008"/>
                  </a:cubicBezTo>
                  <a:cubicBezTo>
                    <a:pt x="783" y="1008"/>
                    <a:pt x="1008" y="782"/>
                    <a:pt x="1008" y="504"/>
                  </a:cubicBezTo>
                  <a:cubicBezTo>
                    <a:pt x="1008" y="488"/>
                    <a:pt x="1007" y="471"/>
                    <a:pt x="1006" y="455"/>
                  </a:cubicBezTo>
                  <a:cubicBezTo>
                    <a:pt x="1000" y="457"/>
                    <a:pt x="994" y="457"/>
                    <a:pt x="988" y="457"/>
                  </a:cubicBezTo>
                </a:path>
              </a:pathLst>
            </a:custGeom>
            <a:solidFill>
              <a:srgbClr val="D13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6" name="Oval 6">
              <a:extLst>
                <a:ext uri="{FF2B5EF4-FFF2-40B4-BE49-F238E27FC236}">
                  <a16:creationId xmlns:a16="http://schemas.microsoft.com/office/drawing/2014/main" id="{20174FFB-9DE1-43EA-894B-99E75F40BF90}"/>
                </a:ext>
              </a:extLst>
            </p:cNvPr>
            <p:cNvSpPr>
              <a:spLocks noChangeArrowheads="1"/>
            </p:cNvSpPr>
            <p:nvPr/>
          </p:nvSpPr>
          <p:spPr bwMode="auto">
            <a:xfrm>
              <a:off x="9356486" y="475313"/>
              <a:ext cx="90159" cy="9015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7" name="Oval 7">
              <a:extLst>
                <a:ext uri="{FF2B5EF4-FFF2-40B4-BE49-F238E27FC236}">
                  <a16:creationId xmlns:a16="http://schemas.microsoft.com/office/drawing/2014/main" id="{D789D349-E626-4B49-BFF2-6BC6EBB4EA79}"/>
                </a:ext>
              </a:extLst>
            </p:cNvPr>
            <p:cNvSpPr>
              <a:spLocks noChangeArrowheads="1"/>
            </p:cNvSpPr>
            <p:nvPr/>
          </p:nvSpPr>
          <p:spPr bwMode="auto">
            <a:xfrm>
              <a:off x="9159069" y="312871"/>
              <a:ext cx="209853" cy="209853"/>
            </a:xfrm>
            <a:prstGeom prst="ellipse">
              <a:avLst/>
            </a:prstGeom>
            <a:solidFill>
              <a:srgbClr val="8FA2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8" name="Oval 8">
              <a:extLst>
                <a:ext uri="{FF2B5EF4-FFF2-40B4-BE49-F238E27FC236}">
                  <a16:creationId xmlns:a16="http://schemas.microsoft.com/office/drawing/2014/main" id="{36847CE1-8993-4E01-B826-D512F6DFBB32}"/>
                </a:ext>
              </a:extLst>
            </p:cNvPr>
            <p:cNvSpPr>
              <a:spLocks noChangeArrowheads="1"/>
            </p:cNvSpPr>
            <p:nvPr/>
          </p:nvSpPr>
          <p:spPr bwMode="auto">
            <a:xfrm>
              <a:off x="9265550" y="568581"/>
              <a:ext cx="127078" cy="127078"/>
            </a:xfrm>
            <a:prstGeom prst="ellipse">
              <a:avLst/>
            </a:prstGeom>
            <a:solidFill>
              <a:srgbClr val="D4DC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7" name="Freeform 18">
              <a:extLst>
                <a:ext uri="{FF2B5EF4-FFF2-40B4-BE49-F238E27FC236}">
                  <a16:creationId xmlns:a16="http://schemas.microsoft.com/office/drawing/2014/main" id="{3A5FB47C-B857-4FEE-A9EB-DDD7E93A985A}"/>
                </a:ext>
              </a:extLst>
            </p:cNvPr>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9" name="Freeform 19">
              <a:extLst>
                <a:ext uri="{FF2B5EF4-FFF2-40B4-BE49-F238E27FC236}">
                  <a16:creationId xmlns:a16="http://schemas.microsoft.com/office/drawing/2014/main" id="{954C67E4-406E-44FF-B840-A8F81936597C}"/>
                </a:ext>
              </a:extLst>
            </p:cNvPr>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grpSp>
      <p:sp>
        <p:nvSpPr>
          <p:cNvPr id="13" name="Picture Placeholder 34"/>
          <p:cNvSpPr>
            <a:spLocks noGrp="1"/>
          </p:cNvSpPr>
          <p:nvPr userDrawn="1">
            <p:ph type="pic" sz="quarter" idx="10"/>
          </p:nvPr>
        </p:nvSpPr>
        <p:spPr>
          <a:xfrm>
            <a:off x="0" y="-1"/>
            <a:ext cx="12192000" cy="3595821"/>
          </a:xfrm>
          <a:custGeom>
            <a:avLst/>
            <a:gdLst>
              <a:gd name="connsiteX0" fmla="*/ 9328426 w 9906000"/>
              <a:gd name="connsiteY0" fmla="*/ 571257 h 3595821"/>
              <a:gd name="connsiteX1" fmla="*/ 9318454 w 9906000"/>
              <a:gd name="connsiteY1" fmla="*/ 571750 h 3595821"/>
              <a:gd name="connsiteX2" fmla="*/ 9309231 w 9906000"/>
              <a:gd name="connsiteY2" fmla="*/ 573966 h 3595821"/>
              <a:gd name="connsiteX3" fmla="*/ 9300506 w 9906000"/>
              <a:gd name="connsiteY3" fmla="*/ 577659 h 3595821"/>
              <a:gd name="connsiteX4" fmla="*/ 9292529 w 9906000"/>
              <a:gd name="connsiteY4" fmla="*/ 582584 h 3595821"/>
              <a:gd name="connsiteX5" fmla="*/ 9285549 w 9906000"/>
              <a:gd name="connsiteY5" fmla="*/ 588493 h 3595821"/>
              <a:gd name="connsiteX6" fmla="*/ 9279566 w 9906000"/>
              <a:gd name="connsiteY6" fmla="*/ 595388 h 3595821"/>
              <a:gd name="connsiteX7" fmla="*/ 9274830 w 9906000"/>
              <a:gd name="connsiteY7" fmla="*/ 603267 h 3595821"/>
              <a:gd name="connsiteX8" fmla="*/ 9271090 w 9906000"/>
              <a:gd name="connsiteY8" fmla="*/ 611885 h 3595821"/>
              <a:gd name="connsiteX9" fmla="*/ 9268598 w 9906000"/>
              <a:gd name="connsiteY9" fmla="*/ 620996 h 3595821"/>
              <a:gd name="connsiteX10" fmla="*/ 9268099 w 9906000"/>
              <a:gd name="connsiteY10" fmla="*/ 630845 h 3595821"/>
              <a:gd name="connsiteX11" fmla="*/ 9268598 w 9906000"/>
              <a:gd name="connsiteY11" fmla="*/ 640694 h 3595821"/>
              <a:gd name="connsiteX12" fmla="*/ 9271090 w 9906000"/>
              <a:gd name="connsiteY12" fmla="*/ 649805 h 3595821"/>
              <a:gd name="connsiteX13" fmla="*/ 9274830 w 9906000"/>
              <a:gd name="connsiteY13" fmla="*/ 658177 h 3595821"/>
              <a:gd name="connsiteX14" fmla="*/ 9279566 w 9906000"/>
              <a:gd name="connsiteY14" fmla="*/ 666056 h 3595821"/>
              <a:gd name="connsiteX15" fmla="*/ 9285549 w 9906000"/>
              <a:gd name="connsiteY15" fmla="*/ 672951 h 3595821"/>
              <a:gd name="connsiteX16" fmla="*/ 9292529 w 9906000"/>
              <a:gd name="connsiteY16" fmla="*/ 679106 h 3595821"/>
              <a:gd name="connsiteX17" fmla="*/ 9300506 w 9906000"/>
              <a:gd name="connsiteY17" fmla="*/ 683785 h 3595821"/>
              <a:gd name="connsiteX18" fmla="*/ 9309231 w 9906000"/>
              <a:gd name="connsiteY18" fmla="*/ 687478 h 3595821"/>
              <a:gd name="connsiteX19" fmla="*/ 9318454 w 9906000"/>
              <a:gd name="connsiteY19" fmla="*/ 689694 h 3595821"/>
              <a:gd name="connsiteX20" fmla="*/ 9328426 w 9906000"/>
              <a:gd name="connsiteY20" fmla="*/ 690433 h 3595821"/>
              <a:gd name="connsiteX21" fmla="*/ 9338397 w 9906000"/>
              <a:gd name="connsiteY21" fmla="*/ 689694 h 3595821"/>
              <a:gd name="connsiteX22" fmla="*/ 9347621 w 9906000"/>
              <a:gd name="connsiteY22" fmla="*/ 687478 h 3595821"/>
              <a:gd name="connsiteX23" fmla="*/ 9356096 w 9906000"/>
              <a:gd name="connsiteY23" fmla="*/ 683785 h 3595821"/>
              <a:gd name="connsiteX24" fmla="*/ 9364323 w 9906000"/>
              <a:gd name="connsiteY24" fmla="*/ 679106 h 3595821"/>
              <a:gd name="connsiteX25" fmla="*/ 9371303 w 9906000"/>
              <a:gd name="connsiteY25" fmla="*/ 672951 h 3595821"/>
              <a:gd name="connsiteX26" fmla="*/ 9377286 w 9906000"/>
              <a:gd name="connsiteY26" fmla="*/ 666056 h 3595821"/>
              <a:gd name="connsiteX27" fmla="*/ 9382022 w 9906000"/>
              <a:gd name="connsiteY27" fmla="*/ 658177 h 3595821"/>
              <a:gd name="connsiteX28" fmla="*/ 9385761 w 9906000"/>
              <a:gd name="connsiteY28" fmla="*/ 649805 h 3595821"/>
              <a:gd name="connsiteX29" fmla="*/ 9388005 w 9906000"/>
              <a:gd name="connsiteY29" fmla="*/ 640694 h 3595821"/>
              <a:gd name="connsiteX30" fmla="*/ 9389002 w 9906000"/>
              <a:gd name="connsiteY30" fmla="*/ 630845 h 3595821"/>
              <a:gd name="connsiteX31" fmla="*/ 9388005 w 9906000"/>
              <a:gd name="connsiteY31" fmla="*/ 620996 h 3595821"/>
              <a:gd name="connsiteX32" fmla="*/ 9385761 w 9906000"/>
              <a:gd name="connsiteY32" fmla="*/ 611885 h 3595821"/>
              <a:gd name="connsiteX33" fmla="*/ 9382022 w 9906000"/>
              <a:gd name="connsiteY33" fmla="*/ 603267 h 3595821"/>
              <a:gd name="connsiteX34" fmla="*/ 9377286 w 9906000"/>
              <a:gd name="connsiteY34" fmla="*/ 595388 h 3595821"/>
              <a:gd name="connsiteX35" fmla="*/ 9371303 w 9906000"/>
              <a:gd name="connsiteY35" fmla="*/ 588493 h 3595821"/>
              <a:gd name="connsiteX36" fmla="*/ 9364323 w 9906000"/>
              <a:gd name="connsiteY36" fmla="*/ 582584 h 3595821"/>
              <a:gd name="connsiteX37" fmla="*/ 9356096 w 9906000"/>
              <a:gd name="connsiteY37" fmla="*/ 577659 h 3595821"/>
              <a:gd name="connsiteX38" fmla="*/ 9347621 w 9906000"/>
              <a:gd name="connsiteY38" fmla="*/ 573966 h 3595821"/>
              <a:gd name="connsiteX39" fmla="*/ 9338397 w 9906000"/>
              <a:gd name="connsiteY39" fmla="*/ 571750 h 3595821"/>
              <a:gd name="connsiteX40" fmla="*/ 9401340 w 9906000"/>
              <a:gd name="connsiteY40" fmla="*/ 479717 h 3595821"/>
              <a:gd name="connsiteX41" fmla="*/ 9393147 w 9906000"/>
              <a:gd name="connsiteY41" fmla="*/ 480707 h 3595821"/>
              <a:gd name="connsiteX42" fmla="*/ 9385699 w 9906000"/>
              <a:gd name="connsiteY42" fmla="*/ 482935 h 3595821"/>
              <a:gd name="connsiteX43" fmla="*/ 9378747 w 9906000"/>
              <a:gd name="connsiteY43" fmla="*/ 486400 h 3595821"/>
              <a:gd name="connsiteX44" fmla="*/ 9373036 w 9906000"/>
              <a:gd name="connsiteY44" fmla="*/ 491597 h 3595821"/>
              <a:gd name="connsiteX45" fmla="*/ 9368071 w 9906000"/>
              <a:gd name="connsiteY45" fmla="*/ 497290 h 3595821"/>
              <a:gd name="connsiteX46" fmla="*/ 9364346 w 9906000"/>
              <a:gd name="connsiteY46" fmla="*/ 504220 h 3595821"/>
              <a:gd name="connsiteX47" fmla="*/ 9362112 w 9906000"/>
              <a:gd name="connsiteY47" fmla="*/ 511398 h 3595821"/>
              <a:gd name="connsiteX48" fmla="*/ 9361367 w 9906000"/>
              <a:gd name="connsiteY48" fmla="*/ 519566 h 3595821"/>
              <a:gd name="connsiteX49" fmla="*/ 9362112 w 9906000"/>
              <a:gd name="connsiteY49" fmla="*/ 527486 h 3595821"/>
              <a:gd name="connsiteX50" fmla="*/ 9364346 w 9906000"/>
              <a:gd name="connsiteY50" fmla="*/ 534911 h 3595821"/>
              <a:gd name="connsiteX51" fmla="*/ 9368071 w 9906000"/>
              <a:gd name="connsiteY51" fmla="*/ 541594 h 3595821"/>
              <a:gd name="connsiteX52" fmla="*/ 9373036 w 9906000"/>
              <a:gd name="connsiteY52" fmla="*/ 547534 h 3595821"/>
              <a:gd name="connsiteX53" fmla="*/ 9378747 w 9906000"/>
              <a:gd name="connsiteY53" fmla="*/ 552237 h 3595821"/>
              <a:gd name="connsiteX54" fmla="*/ 9385699 w 9906000"/>
              <a:gd name="connsiteY54" fmla="*/ 555949 h 3595821"/>
              <a:gd name="connsiteX55" fmla="*/ 9393147 w 9906000"/>
              <a:gd name="connsiteY55" fmla="*/ 558177 h 3595821"/>
              <a:gd name="connsiteX56" fmla="*/ 9401340 w 9906000"/>
              <a:gd name="connsiteY56" fmla="*/ 559167 h 3595821"/>
              <a:gd name="connsiteX57" fmla="*/ 9409037 w 9906000"/>
              <a:gd name="connsiteY57" fmla="*/ 558177 h 3595821"/>
              <a:gd name="connsiteX58" fmla="*/ 9416734 w 9906000"/>
              <a:gd name="connsiteY58" fmla="*/ 555949 h 3595821"/>
              <a:gd name="connsiteX59" fmla="*/ 9423437 w 9906000"/>
              <a:gd name="connsiteY59" fmla="*/ 552237 h 3595821"/>
              <a:gd name="connsiteX60" fmla="*/ 9429396 w 9906000"/>
              <a:gd name="connsiteY60" fmla="*/ 547534 h 3595821"/>
              <a:gd name="connsiteX61" fmla="*/ 9434113 w 9906000"/>
              <a:gd name="connsiteY61" fmla="*/ 541594 h 3595821"/>
              <a:gd name="connsiteX62" fmla="*/ 9437838 w 9906000"/>
              <a:gd name="connsiteY62" fmla="*/ 534911 h 3595821"/>
              <a:gd name="connsiteX63" fmla="*/ 9440072 w 9906000"/>
              <a:gd name="connsiteY63" fmla="*/ 527486 h 3595821"/>
              <a:gd name="connsiteX64" fmla="*/ 9440817 w 9906000"/>
              <a:gd name="connsiteY64" fmla="*/ 519566 h 3595821"/>
              <a:gd name="connsiteX65" fmla="*/ 9440072 w 9906000"/>
              <a:gd name="connsiteY65" fmla="*/ 511398 h 3595821"/>
              <a:gd name="connsiteX66" fmla="*/ 9437838 w 9906000"/>
              <a:gd name="connsiteY66" fmla="*/ 504220 h 3595821"/>
              <a:gd name="connsiteX67" fmla="*/ 9434113 w 9906000"/>
              <a:gd name="connsiteY67" fmla="*/ 497290 h 3595821"/>
              <a:gd name="connsiteX68" fmla="*/ 9429396 w 9906000"/>
              <a:gd name="connsiteY68" fmla="*/ 491597 h 3595821"/>
              <a:gd name="connsiteX69" fmla="*/ 9423437 w 9906000"/>
              <a:gd name="connsiteY69" fmla="*/ 486400 h 3595821"/>
              <a:gd name="connsiteX70" fmla="*/ 9416734 w 9906000"/>
              <a:gd name="connsiteY70" fmla="*/ 482935 h 3595821"/>
              <a:gd name="connsiteX71" fmla="*/ 9409037 w 9906000"/>
              <a:gd name="connsiteY71" fmla="*/ 480707 h 3595821"/>
              <a:gd name="connsiteX72" fmla="*/ 8934012 w 9906000"/>
              <a:gd name="connsiteY72" fmla="*/ 336361 h 3595821"/>
              <a:gd name="connsiteX73" fmla="*/ 8906887 w 9906000"/>
              <a:gd name="connsiteY73" fmla="*/ 337101 h 3595821"/>
              <a:gd name="connsiteX74" fmla="*/ 8880255 w 9906000"/>
              <a:gd name="connsiteY74" fmla="*/ 339568 h 3595821"/>
              <a:gd name="connsiteX75" fmla="*/ 8854362 w 9906000"/>
              <a:gd name="connsiteY75" fmla="*/ 344254 h 3595821"/>
              <a:gd name="connsiteX76" fmla="*/ 8828963 w 9906000"/>
              <a:gd name="connsiteY76" fmla="*/ 349681 h 3595821"/>
              <a:gd name="connsiteX77" fmla="*/ 8804058 w 9906000"/>
              <a:gd name="connsiteY77" fmla="*/ 357328 h 3595821"/>
              <a:gd name="connsiteX78" fmla="*/ 8780138 w 9906000"/>
              <a:gd name="connsiteY78" fmla="*/ 366208 h 3595821"/>
              <a:gd name="connsiteX79" fmla="*/ 8756712 w 9906000"/>
              <a:gd name="connsiteY79" fmla="*/ 376568 h 3595821"/>
              <a:gd name="connsiteX80" fmla="*/ 8734272 w 9906000"/>
              <a:gd name="connsiteY80" fmla="*/ 388408 h 3595821"/>
              <a:gd name="connsiteX81" fmla="*/ 8712572 w 9906000"/>
              <a:gd name="connsiteY81" fmla="*/ 401234 h 3595821"/>
              <a:gd name="connsiteX82" fmla="*/ 8691611 w 9906000"/>
              <a:gd name="connsiteY82" fmla="*/ 415294 h 3595821"/>
              <a:gd name="connsiteX83" fmla="*/ 8671637 w 9906000"/>
              <a:gd name="connsiteY83" fmla="*/ 431081 h 3595821"/>
              <a:gd name="connsiteX84" fmla="*/ 8652896 w 9906000"/>
              <a:gd name="connsiteY84" fmla="*/ 447854 h 3595821"/>
              <a:gd name="connsiteX85" fmla="*/ 8635142 w 9906000"/>
              <a:gd name="connsiteY85" fmla="*/ 465614 h 3595821"/>
              <a:gd name="connsiteX86" fmla="*/ 8618373 w 9906000"/>
              <a:gd name="connsiteY86" fmla="*/ 484361 h 3595821"/>
              <a:gd name="connsiteX87" fmla="*/ 8602838 w 9906000"/>
              <a:gd name="connsiteY87" fmla="*/ 504341 h 3595821"/>
              <a:gd name="connsiteX88" fmla="*/ 8588536 w 9906000"/>
              <a:gd name="connsiteY88" fmla="*/ 525061 h 3595821"/>
              <a:gd name="connsiteX89" fmla="*/ 8575466 w 9906000"/>
              <a:gd name="connsiteY89" fmla="*/ 547014 h 3595821"/>
              <a:gd name="connsiteX90" fmla="*/ 8563877 w 9906000"/>
              <a:gd name="connsiteY90" fmla="*/ 569707 h 3595821"/>
              <a:gd name="connsiteX91" fmla="*/ 8553520 w 9906000"/>
              <a:gd name="connsiteY91" fmla="*/ 592894 h 3595821"/>
              <a:gd name="connsiteX92" fmla="*/ 8544642 w 9906000"/>
              <a:gd name="connsiteY92" fmla="*/ 616820 h 3595821"/>
              <a:gd name="connsiteX93" fmla="*/ 8536998 w 9906000"/>
              <a:gd name="connsiteY93" fmla="*/ 641734 h 3595821"/>
              <a:gd name="connsiteX94" fmla="*/ 8531573 w 9906000"/>
              <a:gd name="connsiteY94" fmla="*/ 667140 h 3595821"/>
              <a:gd name="connsiteX95" fmla="*/ 8527134 w 9906000"/>
              <a:gd name="connsiteY95" fmla="*/ 693040 h 3595821"/>
              <a:gd name="connsiteX96" fmla="*/ 8524422 w 9906000"/>
              <a:gd name="connsiteY96" fmla="*/ 719680 h 3595821"/>
              <a:gd name="connsiteX97" fmla="*/ 8523682 w 9906000"/>
              <a:gd name="connsiteY97" fmla="*/ 746813 h 3595821"/>
              <a:gd name="connsiteX98" fmla="*/ 8524422 w 9906000"/>
              <a:gd name="connsiteY98" fmla="*/ 773453 h 3595821"/>
              <a:gd name="connsiteX99" fmla="*/ 8527134 w 9906000"/>
              <a:gd name="connsiteY99" fmla="*/ 800093 h 3595821"/>
              <a:gd name="connsiteX100" fmla="*/ 8531573 w 9906000"/>
              <a:gd name="connsiteY100" fmla="*/ 825993 h 3595821"/>
              <a:gd name="connsiteX101" fmla="*/ 8536998 w 9906000"/>
              <a:gd name="connsiteY101" fmla="*/ 851400 h 3595821"/>
              <a:gd name="connsiteX102" fmla="*/ 8544642 w 9906000"/>
              <a:gd name="connsiteY102" fmla="*/ 876313 h 3595821"/>
              <a:gd name="connsiteX103" fmla="*/ 8553520 w 9906000"/>
              <a:gd name="connsiteY103" fmla="*/ 900239 h 3595821"/>
              <a:gd name="connsiteX104" fmla="*/ 8563877 w 9906000"/>
              <a:gd name="connsiteY104" fmla="*/ 923919 h 3595821"/>
              <a:gd name="connsiteX105" fmla="*/ 8575466 w 9906000"/>
              <a:gd name="connsiteY105" fmla="*/ 946366 h 3595821"/>
              <a:gd name="connsiteX106" fmla="*/ 8588536 w 9906000"/>
              <a:gd name="connsiteY106" fmla="*/ 967826 h 3595821"/>
              <a:gd name="connsiteX107" fmla="*/ 8602838 w 9906000"/>
              <a:gd name="connsiteY107" fmla="*/ 988793 h 3595821"/>
              <a:gd name="connsiteX108" fmla="*/ 8618373 w 9906000"/>
              <a:gd name="connsiteY108" fmla="*/ 1008773 h 3595821"/>
              <a:gd name="connsiteX109" fmla="*/ 8635142 w 9906000"/>
              <a:gd name="connsiteY109" fmla="*/ 1027766 h 3595821"/>
              <a:gd name="connsiteX110" fmla="*/ 8652896 w 9906000"/>
              <a:gd name="connsiteY110" fmla="*/ 1045526 h 3595821"/>
              <a:gd name="connsiteX111" fmla="*/ 8671637 w 9906000"/>
              <a:gd name="connsiteY111" fmla="*/ 1062052 h 3595821"/>
              <a:gd name="connsiteX112" fmla="*/ 8691611 w 9906000"/>
              <a:gd name="connsiteY112" fmla="*/ 1077839 h 3595821"/>
              <a:gd name="connsiteX113" fmla="*/ 8712572 w 9906000"/>
              <a:gd name="connsiteY113" fmla="*/ 1091899 h 3595821"/>
              <a:gd name="connsiteX114" fmla="*/ 8734272 w 9906000"/>
              <a:gd name="connsiteY114" fmla="*/ 1104972 h 3595821"/>
              <a:gd name="connsiteX115" fmla="*/ 8756712 w 9906000"/>
              <a:gd name="connsiteY115" fmla="*/ 1116812 h 3595821"/>
              <a:gd name="connsiteX116" fmla="*/ 8780138 w 9906000"/>
              <a:gd name="connsiteY116" fmla="*/ 1127172 h 3595821"/>
              <a:gd name="connsiteX117" fmla="*/ 8804058 w 9906000"/>
              <a:gd name="connsiteY117" fmla="*/ 1135805 h 3595821"/>
              <a:gd name="connsiteX118" fmla="*/ 8828963 w 9906000"/>
              <a:gd name="connsiteY118" fmla="*/ 1143452 h 3595821"/>
              <a:gd name="connsiteX119" fmla="*/ 8854362 w 9906000"/>
              <a:gd name="connsiteY119" fmla="*/ 1149125 h 3595821"/>
              <a:gd name="connsiteX120" fmla="*/ 8880255 w 9906000"/>
              <a:gd name="connsiteY120" fmla="*/ 1153319 h 3595821"/>
              <a:gd name="connsiteX121" fmla="*/ 8906887 w 9906000"/>
              <a:gd name="connsiteY121" fmla="*/ 1156032 h 3595821"/>
              <a:gd name="connsiteX122" fmla="*/ 8934012 w 9906000"/>
              <a:gd name="connsiteY122" fmla="*/ 1156772 h 3595821"/>
              <a:gd name="connsiteX123" fmla="*/ 8960890 w 9906000"/>
              <a:gd name="connsiteY123" fmla="*/ 1156032 h 3595821"/>
              <a:gd name="connsiteX124" fmla="*/ 8987276 w 9906000"/>
              <a:gd name="connsiteY124" fmla="*/ 1153319 h 3595821"/>
              <a:gd name="connsiteX125" fmla="*/ 9013415 w 9906000"/>
              <a:gd name="connsiteY125" fmla="*/ 1149125 h 3595821"/>
              <a:gd name="connsiteX126" fmla="*/ 9038814 w 9906000"/>
              <a:gd name="connsiteY126" fmla="*/ 1143452 h 3595821"/>
              <a:gd name="connsiteX127" fmla="*/ 9063719 w 9906000"/>
              <a:gd name="connsiteY127" fmla="*/ 1135805 h 3595821"/>
              <a:gd name="connsiteX128" fmla="*/ 9087639 w 9906000"/>
              <a:gd name="connsiteY128" fmla="*/ 1127172 h 3595821"/>
              <a:gd name="connsiteX129" fmla="*/ 9111065 w 9906000"/>
              <a:gd name="connsiteY129" fmla="*/ 1116812 h 3595821"/>
              <a:gd name="connsiteX130" fmla="*/ 9133752 w 9906000"/>
              <a:gd name="connsiteY130" fmla="*/ 1104972 h 3595821"/>
              <a:gd name="connsiteX131" fmla="*/ 9155205 w 9906000"/>
              <a:gd name="connsiteY131" fmla="*/ 1091899 h 3595821"/>
              <a:gd name="connsiteX132" fmla="*/ 9176166 w 9906000"/>
              <a:gd name="connsiteY132" fmla="*/ 1077839 h 3595821"/>
              <a:gd name="connsiteX133" fmla="*/ 9195893 w 9906000"/>
              <a:gd name="connsiteY133" fmla="*/ 1062052 h 3595821"/>
              <a:gd name="connsiteX134" fmla="*/ 9215127 w 9906000"/>
              <a:gd name="connsiteY134" fmla="*/ 1045526 h 3595821"/>
              <a:gd name="connsiteX135" fmla="*/ 9232882 w 9906000"/>
              <a:gd name="connsiteY135" fmla="*/ 1027766 h 3595821"/>
              <a:gd name="connsiteX136" fmla="*/ 9249404 w 9906000"/>
              <a:gd name="connsiteY136" fmla="*/ 1008773 h 3595821"/>
              <a:gd name="connsiteX137" fmla="*/ 9264939 w 9906000"/>
              <a:gd name="connsiteY137" fmla="*/ 988793 h 3595821"/>
              <a:gd name="connsiteX138" fmla="*/ 9279241 w 9906000"/>
              <a:gd name="connsiteY138" fmla="*/ 967826 h 3595821"/>
              <a:gd name="connsiteX139" fmla="*/ 9292311 w 9906000"/>
              <a:gd name="connsiteY139" fmla="*/ 946366 h 3595821"/>
              <a:gd name="connsiteX140" fmla="*/ 9304147 w 9906000"/>
              <a:gd name="connsiteY140" fmla="*/ 923919 h 3595821"/>
              <a:gd name="connsiteX141" fmla="*/ 9314504 w 9906000"/>
              <a:gd name="connsiteY141" fmla="*/ 900239 h 3595821"/>
              <a:gd name="connsiteX142" fmla="*/ 9323135 w 9906000"/>
              <a:gd name="connsiteY142" fmla="*/ 876313 h 3595821"/>
              <a:gd name="connsiteX143" fmla="*/ 9330532 w 9906000"/>
              <a:gd name="connsiteY143" fmla="*/ 851400 h 3595821"/>
              <a:gd name="connsiteX144" fmla="*/ 9336451 w 9906000"/>
              <a:gd name="connsiteY144" fmla="*/ 825993 h 3595821"/>
              <a:gd name="connsiteX145" fmla="*/ 9340643 w 9906000"/>
              <a:gd name="connsiteY145" fmla="*/ 800093 h 3595821"/>
              <a:gd name="connsiteX146" fmla="*/ 9343109 w 9906000"/>
              <a:gd name="connsiteY146" fmla="*/ 773453 h 3595821"/>
              <a:gd name="connsiteX147" fmla="*/ 9344095 w 9906000"/>
              <a:gd name="connsiteY147" fmla="*/ 746813 h 3595821"/>
              <a:gd name="connsiteX148" fmla="*/ 9343848 w 9906000"/>
              <a:gd name="connsiteY148" fmla="*/ 726833 h 3595821"/>
              <a:gd name="connsiteX149" fmla="*/ 9342122 w 9906000"/>
              <a:gd name="connsiteY149" fmla="*/ 707347 h 3595821"/>
              <a:gd name="connsiteX150" fmla="*/ 9335218 w 9906000"/>
              <a:gd name="connsiteY150" fmla="*/ 708087 h 3595821"/>
              <a:gd name="connsiteX151" fmla="*/ 9327820 w 9906000"/>
              <a:gd name="connsiteY151" fmla="*/ 708333 h 3595821"/>
              <a:gd name="connsiteX152" fmla="*/ 9316477 w 9906000"/>
              <a:gd name="connsiteY152" fmla="*/ 707593 h 3595821"/>
              <a:gd name="connsiteX153" fmla="*/ 9305627 w 9906000"/>
              <a:gd name="connsiteY153" fmla="*/ 705373 h 3595821"/>
              <a:gd name="connsiteX154" fmla="*/ 9295516 w 9906000"/>
              <a:gd name="connsiteY154" fmla="*/ 701427 h 3595821"/>
              <a:gd name="connsiteX155" fmla="*/ 9285899 w 9906000"/>
              <a:gd name="connsiteY155" fmla="*/ 696247 h 3595821"/>
              <a:gd name="connsiteX156" fmla="*/ 9277268 w 9906000"/>
              <a:gd name="connsiteY156" fmla="*/ 689587 h 3595821"/>
              <a:gd name="connsiteX157" fmla="*/ 9269871 w 9906000"/>
              <a:gd name="connsiteY157" fmla="*/ 682187 h 3595821"/>
              <a:gd name="connsiteX158" fmla="*/ 9263213 w 9906000"/>
              <a:gd name="connsiteY158" fmla="*/ 673553 h 3595821"/>
              <a:gd name="connsiteX159" fmla="*/ 9258034 w 9906000"/>
              <a:gd name="connsiteY159" fmla="*/ 663933 h 3595821"/>
              <a:gd name="connsiteX160" fmla="*/ 9254089 w 9906000"/>
              <a:gd name="connsiteY160" fmla="*/ 653574 h 3595821"/>
              <a:gd name="connsiteX161" fmla="*/ 9251869 w 9906000"/>
              <a:gd name="connsiteY161" fmla="*/ 642967 h 3595821"/>
              <a:gd name="connsiteX162" fmla="*/ 9251130 w 9906000"/>
              <a:gd name="connsiteY162" fmla="*/ 631620 h 3595821"/>
              <a:gd name="connsiteX163" fmla="*/ 9251623 w 9906000"/>
              <a:gd name="connsiteY163" fmla="*/ 621014 h 3595821"/>
              <a:gd name="connsiteX164" fmla="*/ 9253842 w 9906000"/>
              <a:gd name="connsiteY164" fmla="*/ 610654 h 3595821"/>
              <a:gd name="connsiteX165" fmla="*/ 9257294 w 9906000"/>
              <a:gd name="connsiteY165" fmla="*/ 601034 h 3595821"/>
              <a:gd name="connsiteX166" fmla="*/ 9261733 w 9906000"/>
              <a:gd name="connsiteY166" fmla="*/ 592154 h 3595821"/>
              <a:gd name="connsiteX167" fmla="*/ 9267405 w 9906000"/>
              <a:gd name="connsiteY167" fmla="*/ 583767 h 3595821"/>
              <a:gd name="connsiteX168" fmla="*/ 9274309 w 9906000"/>
              <a:gd name="connsiteY168" fmla="*/ 576614 h 3595821"/>
              <a:gd name="connsiteX169" fmla="*/ 9281707 w 9906000"/>
              <a:gd name="connsiteY169" fmla="*/ 569954 h 3595821"/>
              <a:gd name="connsiteX170" fmla="*/ 9290091 w 9906000"/>
              <a:gd name="connsiteY170" fmla="*/ 564527 h 3595821"/>
              <a:gd name="connsiteX171" fmla="*/ 9299462 w 9906000"/>
              <a:gd name="connsiteY171" fmla="*/ 560087 h 3595821"/>
              <a:gd name="connsiteX172" fmla="*/ 9291324 w 9906000"/>
              <a:gd name="connsiteY172" fmla="*/ 545287 h 3595821"/>
              <a:gd name="connsiteX173" fmla="*/ 9282940 w 9906000"/>
              <a:gd name="connsiteY173" fmla="*/ 530734 h 3595821"/>
              <a:gd name="connsiteX174" fmla="*/ 9273076 w 9906000"/>
              <a:gd name="connsiteY174" fmla="*/ 532214 h 3595821"/>
              <a:gd name="connsiteX175" fmla="*/ 9262966 w 9906000"/>
              <a:gd name="connsiteY175" fmla="*/ 532707 h 3595821"/>
              <a:gd name="connsiteX176" fmla="*/ 9249650 w 9906000"/>
              <a:gd name="connsiteY176" fmla="*/ 531967 h 3595821"/>
              <a:gd name="connsiteX177" fmla="*/ 9236581 w 9906000"/>
              <a:gd name="connsiteY177" fmla="*/ 529747 h 3595821"/>
              <a:gd name="connsiteX178" fmla="*/ 9224251 w 9906000"/>
              <a:gd name="connsiteY178" fmla="*/ 526047 h 3595821"/>
              <a:gd name="connsiteX179" fmla="*/ 9212415 w 9906000"/>
              <a:gd name="connsiteY179" fmla="*/ 520867 h 3595821"/>
              <a:gd name="connsiteX180" fmla="*/ 9201318 w 9906000"/>
              <a:gd name="connsiteY180" fmla="*/ 514454 h 3595821"/>
              <a:gd name="connsiteX181" fmla="*/ 9190961 w 9906000"/>
              <a:gd name="connsiteY181" fmla="*/ 507301 h 3595821"/>
              <a:gd name="connsiteX182" fmla="*/ 9181591 w 9906000"/>
              <a:gd name="connsiteY182" fmla="*/ 498914 h 3595821"/>
              <a:gd name="connsiteX183" fmla="*/ 9173206 w 9906000"/>
              <a:gd name="connsiteY183" fmla="*/ 489294 h 3595821"/>
              <a:gd name="connsiteX184" fmla="*/ 9165809 w 9906000"/>
              <a:gd name="connsiteY184" fmla="*/ 479181 h 3595821"/>
              <a:gd name="connsiteX185" fmla="*/ 9159644 w 9906000"/>
              <a:gd name="connsiteY185" fmla="*/ 468081 h 3595821"/>
              <a:gd name="connsiteX186" fmla="*/ 9154712 w 9906000"/>
              <a:gd name="connsiteY186" fmla="*/ 456241 h 3595821"/>
              <a:gd name="connsiteX187" fmla="*/ 9151013 w 9906000"/>
              <a:gd name="connsiteY187" fmla="*/ 443907 h 3595821"/>
              <a:gd name="connsiteX188" fmla="*/ 9148794 w 9906000"/>
              <a:gd name="connsiteY188" fmla="*/ 431081 h 3595821"/>
              <a:gd name="connsiteX189" fmla="*/ 9148054 w 9906000"/>
              <a:gd name="connsiteY189" fmla="*/ 417268 h 3595821"/>
              <a:gd name="connsiteX190" fmla="*/ 9148301 w 9906000"/>
              <a:gd name="connsiteY190" fmla="*/ 407401 h 3595821"/>
              <a:gd name="connsiteX191" fmla="*/ 9149534 w 9906000"/>
              <a:gd name="connsiteY191" fmla="*/ 397534 h 3595821"/>
              <a:gd name="connsiteX192" fmla="*/ 9128327 w 9906000"/>
              <a:gd name="connsiteY192" fmla="*/ 385201 h 3595821"/>
              <a:gd name="connsiteX193" fmla="*/ 9106380 w 9906000"/>
              <a:gd name="connsiteY193" fmla="*/ 374348 h 3595821"/>
              <a:gd name="connsiteX194" fmla="*/ 9083447 w 9906000"/>
              <a:gd name="connsiteY194" fmla="*/ 364481 h 3595821"/>
              <a:gd name="connsiteX195" fmla="*/ 9060020 w 9906000"/>
              <a:gd name="connsiteY195" fmla="*/ 356094 h 3595821"/>
              <a:gd name="connsiteX196" fmla="*/ 9035608 w 9906000"/>
              <a:gd name="connsiteY196" fmla="*/ 349188 h 3595821"/>
              <a:gd name="connsiteX197" fmla="*/ 9011195 w 9906000"/>
              <a:gd name="connsiteY197" fmla="*/ 343514 h 3595821"/>
              <a:gd name="connsiteX198" fmla="*/ 8986043 w 9906000"/>
              <a:gd name="connsiteY198" fmla="*/ 339568 h 3595821"/>
              <a:gd name="connsiteX199" fmla="*/ 8959904 w 9906000"/>
              <a:gd name="connsiteY199" fmla="*/ 337101 h 3595821"/>
              <a:gd name="connsiteX200" fmla="*/ 9262793 w 9906000"/>
              <a:gd name="connsiteY200" fmla="*/ 319089 h 3595821"/>
              <a:gd name="connsiteX201" fmla="*/ 9250440 w 9906000"/>
              <a:gd name="connsiteY201" fmla="*/ 319584 h 3595821"/>
              <a:gd name="connsiteX202" fmla="*/ 9238582 w 9906000"/>
              <a:gd name="connsiteY202" fmla="*/ 321810 h 3595821"/>
              <a:gd name="connsiteX203" fmla="*/ 9227218 w 9906000"/>
              <a:gd name="connsiteY203" fmla="*/ 325520 h 3595821"/>
              <a:gd name="connsiteX204" fmla="*/ 9216595 w 9906000"/>
              <a:gd name="connsiteY204" fmla="*/ 330468 h 3595821"/>
              <a:gd name="connsiteX205" fmla="*/ 9206713 w 9906000"/>
              <a:gd name="connsiteY205" fmla="*/ 336652 h 3595821"/>
              <a:gd name="connsiteX206" fmla="*/ 9197325 w 9906000"/>
              <a:gd name="connsiteY206" fmla="*/ 343578 h 3595821"/>
              <a:gd name="connsiteX207" fmla="*/ 9189172 w 9906000"/>
              <a:gd name="connsiteY207" fmla="*/ 351988 h 3595821"/>
              <a:gd name="connsiteX208" fmla="*/ 9182008 w 9906000"/>
              <a:gd name="connsiteY208" fmla="*/ 361140 h 3595821"/>
              <a:gd name="connsiteX209" fmla="*/ 9175831 w 9906000"/>
              <a:gd name="connsiteY209" fmla="*/ 371035 h 3595821"/>
              <a:gd name="connsiteX210" fmla="*/ 9171137 w 9906000"/>
              <a:gd name="connsiteY210" fmla="*/ 381671 h 3595821"/>
              <a:gd name="connsiteX211" fmla="*/ 9167432 w 9906000"/>
              <a:gd name="connsiteY211" fmla="*/ 393297 h 3595821"/>
              <a:gd name="connsiteX212" fmla="*/ 9165208 w 9906000"/>
              <a:gd name="connsiteY212" fmla="*/ 404923 h 3595821"/>
              <a:gd name="connsiteX213" fmla="*/ 9164467 w 9906000"/>
              <a:gd name="connsiteY213" fmla="*/ 417291 h 3595821"/>
              <a:gd name="connsiteX214" fmla="*/ 9165208 w 9906000"/>
              <a:gd name="connsiteY214" fmla="*/ 429907 h 3595821"/>
              <a:gd name="connsiteX215" fmla="*/ 9167432 w 9906000"/>
              <a:gd name="connsiteY215" fmla="*/ 441780 h 3595821"/>
              <a:gd name="connsiteX216" fmla="*/ 9171137 w 9906000"/>
              <a:gd name="connsiteY216" fmla="*/ 453158 h 3595821"/>
              <a:gd name="connsiteX217" fmla="*/ 9175831 w 9906000"/>
              <a:gd name="connsiteY217" fmla="*/ 463795 h 3595821"/>
              <a:gd name="connsiteX218" fmla="*/ 9182008 w 9906000"/>
              <a:gd name="connsiteY218" fmla="*/ 473689 h 3595821"/>
              <a:gd name="connsiteX219" fmla="*/ 9189172 w 9906000"/>
              <a:gd name="connsiteY219" fmla="*/ 482842 h 3595821"/>
              <a:gd name="connsiteX220" fmla="*/ 9197325 w 9906000"/>
              <a:gd name="connsiteY220" fmla="*/ 491005 h 3595821"/>
              <a:gd name="connsiteX221" fmla="*/ 9206713 w 9906000"/>
              <a:gd name="connsiteY221" fmla="*/ 498425 h 3595821"/>
              <a:gd name="connsiteX222" fmla="*/ 9216595 w 9906000"/>
              <a:gd name="connsiteY222" fmla="*/ 504609 h 3595821"/>
              <a:gd name="connsiteX223" fmla="*/ 9227218 w 9906000"/>
              <a:gd name="connsiteY223" fmla="*/ 509557 h 3595821"/>
              <a:gd name="connsiteX224" fmla="*/ 9238582 w 9906000"/>
              <a:gd name="connsiteY224" fmla="*/ 512772 h 3595821"/>
              <a:gd name="connsiteX225" fmla="*/ 9250440 w 9906000"/>
              <a:gd name="connsiteY225" fmla="*/ 515246 h 3595821"/>
              <a:gd name="connsiteX226" fmla="*/ 9262793 w 9906000"/>
              <a:gd name="connsiteY226" fmla="*/ 515988 h 3595821"/>
              <a:gd name="connsiteX227" fmla="*/ 9275145 w 9906000"/>
              <a:gd name="connsiteY227" fmla="*/ 515246 h 3595821"/>
              <a:gd name="connsiteX228" fmla="*/ 9287251 w 9906000"/>
              <a:gd name="connsiteY228" fmla="*/ 512772 h 3595821"/>
              <a:gd name="connsiteX229" fmla="*/ 9298368 w 9906000"/>
              <a:gd name="connsiteY229" fmla="*/ 509557 h 3595821"/>
              <a:gd name="connsiteX230" fmla="*/ 9308991 w 9906000"/>
              <a:gd name="connsiteY230" fmla="*/ 504609 h 3595821"/>
              <a:gd name="connsiteX231" fmla="*/ 9319120 w 9906000"/>
              <a:gd name="connsiteY231" fmla="*/ 498425 h 3595821"/>
              <a:gd name="connsiteX232" fmla="*/ 9328261 w 9906000"/>
              <a:gd name="connsiteY232" fmla="*/ 491005 h 3595821"/>
              <a:gd name="connsiteX233" fmla="*/ 9336414 w 9906000"/>
              <a:gd name="connsiteY233" fmla="*/ 482842 h 3595821"/>
              <a:gd name="connsiteX234" fmla="*/ 9343825 w 9906000"/>
              <a:gd name="connsiteY234" fmla="*/ 473689 h 3595821"/>
              <a:gd name="connsiteX235" fmla="*/ 9349508 w 9906000"/>
              <a:gd name="connsiteY235" fmla="*/ 463795 h 3595821"/>
              <a:gd name="connsiteX236" fmla="*/ 9354696 w 9906000"/>
              <a:gd name="connsiteY236" fmla="*/ 453158 h 3595821"/>
              <a:gd name="connsiteX237" fmla="*/ 9358401 w 9906000"/>
              <a:gd name="connsiteY237" fmla="*/ 441780 h 3595821"/>
              <a:gd name="connsiteX238" fmla="*/ 9360625 w 9906000"/>
              <a:gd name="connsiteY238" fmla="*/ 429907 h 3595821"/>
              <a:gd name="connsiteX239" fmla="*/ 9361366 w 9906000"/>
              <a:gd name="connsiteY239" fmla="*/ 417291 h 3595821"/>
              <a:gd name="connsiteX240" fmla="*/ 9360625 w 9906000"/>
              <a:gd name="connsiteY240" fmla="*/ 404923 h 3595821"/>
              <a:gd name="connsiteX241" fmla="*/ 9358401 w 9906000"/>
              <a:gd name="connsiteY241" fmla="*/ 393297 h 3595821"/>
              <a:gd name="connsiteX242" fmla="*/ 9354696 w 9906000"/>
              <a:gd name="connsiteY242" fmla="*/ 381671 h 3595821"/>
              <a:gd name="connsiteX243" fmla="*/ 9349508 w 9906000"/>
              <a:gd name="connsiteY243" fmla="*/ 371035 h 3595821"/>
              <a:gd name="connsiteX244" fmla="*/ 9343825 w 9906000"/>
              <a:gd name="connsiteY244" fmla="*/ 361140 h 3595821"/>
              <a:gd name="connsiteX245" fmla="*/ 9336414 w 9906000"/>
              <a:gd name="connsiteY245" fmla="*/ 351988 h 3595821"/>
              <a:gd name="connsiteX246" fmla="*/ 9328261 w 9906000"/>
              <a:gd name="connsiteY246" fmla="*/ 343578 h 3595821"/>
              <a:gd name="connsiteX247" fmla="*/ 9319120 w 9906000"/>
              <a:gd name="connsiteY247" fmla="*/ 336652 h 3595821"/>
              <a:gd name="connsiteX248" fmla="*/ 9308991 w 9906000"/>
              <a:gd name="connsiteY248" fmla="*/ 330468 h 3595821"/>
              <a:gd name="connsiteX249" fmla="*/ 9298368 w 9906000"/>
              <a:gd name="connsiteY249" fmla="*/ 325520 h 3595821"/>
              <a:gd name="connsiteX250" fmla="*/ 9287251 w 9906000"/>
              <a:gd name="connsiteY250" fmla="*/ 321810 h 3595821"/>
              <a:gd name="connsiteX251" fmla="*/ 9275145 w 9906000"/>
              <a:gd name="connsiteY251" fmla="*/ 319584 h 3595821"/>
              <a:gd name="connsiteX252" fmla="*/ 0 w 9906000"/>
              <a:gd name="connsiteY252" fmla="*/ 0 h 3595821"/>
              <a:gd name="connsiteX253" fmla="*/ 9906000 w 9906000"/>
              <a:gd name="connsiteY253" fmla="*/ 0 h 3595821"/>
              <a:gd name="connsiteX254" fmla="*/ 9906000 w 9906000"/>
              <a:gd name="connsiteY254" fmla="*/ 3595821 h 3595821"/>
              <a:gd name="connsiteX255" fmla="*/ 9604208 w 9906000"/>
              <a:gd name="connsiteY255" fmla="*/ 3595821 h 3595821"/>
              <a:gd name="connsiteX256" fmla="*/ 9604208 w 9906000"/>
              <a:gd name="connsiteY256" fmla="*/ 3274542 h 3595821"/>
              <a:gd name="connsiteX257" fmla="*/ 321276 w 9906000"/>
              <a:gd name="connsiteY257" fmla="*/ 3274542 h 3595821"/>
              <a:gd name="connsiteX258" fmla="*/ 321276 w 9906000"/>
              <a:gd name="connsiteY258" fmla="*/ 3595821 h 3595821"/>
              <a:gd name="connsiteX259" fmla="*/ 0 w 9906000"/>
              <a:gd name="connsiteY259" fmla="*/ 3595821 h 359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9906000" h="3595821">
                <a:moveTo>
                  <a:pt x="9328426" y="571257"/>
                </a:moveTo>
                <a:lnTo>
                  <a:pt x="9318454" y="571750"/>
                </a:lnTo>
                <a:lnTo>
                  <a:pt x="9309231" y="573966"/>
                </a:lnTo>
                <a:lnTo>
                  <a:pt x="9300506" y="577659"/>
                </a:lnTo>
                <a:lnTo>
                  <a:pt x="9292529" y="582584"/>
                </a:lnTo>
                <a:lnTo>
                  <a:pt x="9285549" y="588493"/>
                </a:lnTo>
                <a:lnTo>
                  <a:pt x="9279566" y="595388"/>
                </a:lnTo>
                <a:lnTo>
                  <a:pt x="9274830" y="603267"/>
                </a:lnTo>
                <a:lnTo>
                  <a:pt x="9271090" y="611885"/>
                </a:lnTo>
                <a:lnTo>
                  <a:pt x="9268598" y="620996"/>
                </a:lnTo>
                <a:lnTo>
                  <a:pt x="9268099" y="630845"/>
                </a:lnTo>
                <a:lnTo>
                  <a:pt x="9268598" y="640694"/>
                </a:lnTo>
                <a:lnTo>
                  <a:pt x="9271090" y="649805"/>
                </a:lnTo>
                <a:lnTo>
                  <a:pt x="9274830" y="658177"/>
                </a:lnTo>
                <a:lnTo>
                  <a:pt x="9279566" y="666056"/>
                </a:lnTo>
                <a:lnTo>
                  <a:pt x="9285549" y="672951"/>
                </a:lnTo>
                <a:lnTo>
                  <a:pt x="9292529" y="679106"/>
                </a:lnTo>
                <a:lnTo>
                  <a:pt x="9300506" y="683785"/>
                </a:lnTo>
                <a:lnTo>
                  <a:pt x="9309231" y="687478"/>
                </a:lnTo>
                <a:lnTo>
                  <a:pt x="9318454" y="689694"/>
                </a:lnTo>
                <a:lnTo>
                  <a:pt x="9328426" y="690433"/>
                </a:lnTo>
                <a:lnTo>
                  <a:pt x="9338397" y="689694"/>
                </a:lnTo>
                <a:lnTo>
                  <a:pt x="9347621" y="687478"/>
                </a:lnTo>
                <a:lnTo>
                  <a:pt x="9356096" y="683785"/>
                </a:lnTo>
                <a:lnTo>
                  <a:pt x="9364323" y="679106"/>
                </a:lnTo>
                <a:lnTo>
                  <a:pt x="9371303" y="672951"/>
                </a:lnTo>
                <a:lnTo>
                  <a:pt x="9377286" y="666056"/>
                </a:lnTo>
                <a:lnTo>
                  <a:pt x="9382022" y="658177"/>
                </a:lnTo>
                <a:lnTo>
                  <a:pt x="9385761" y="649805"/>
                </a:lnTo>
                <a:lnTo>
                  <a:pt x="9388005" y="640694"/>
                </a:lnTo>
                <a:lnTo>
                  <a:pt x="9389002" y="630845"/>
                </a:lnTo>
                <a:lnTo>
                  <a:pt x="9388005" y="620996"/>
                </a:lnTo>
                <a:lnTo>
                  <a:pt x="9385761" y="611885"/>
                </a:lnTo>
                <a:lnTo>
                  <a:pt x="9382022" y="603267"/>
                </a:lnTo>
                <a:lnTo>
                  <a:pt x="9377286" y="595388"/>
                </a:lnTo>
                <a:lnTo>
                  <a:pt x="9371303" y="588493"/>
                </a:lnTo>
                <a:lnTo>
                  <a:pt x="9364323" y="582584"/>
                </a:lnTo>
                <a:lnTo>
                  <a:pt x="9356096" y="577659"/>
                </a:lnTo>
                <a:lnTo>
                  <a:pt x="9347621" y="573966"/>
                </a:lnTo>
                <a:lnTo>
                  <a:pt x="9338397" y="571750"/>
                </a:lnTo>
                <a:close/>
                <a:moveTo>
                  <a:pt x="9401340" y="479717"/>
                </a:moveTo>
                <a:lnTo>
                  <a:pt x="9393147" y="480707"/>
                </a:lnTo>
                <a:lnTo>
                  <a:pt x="9385699" y="482935"/>
                </a:lnTo>
                <a:lnTo>
                  <a:pt x="9378747" y="486400"/>
                </a:lnTo>
                <a:lnTo>
                  <a:pt x="9373036" y="491597"/>
                </a:lnTo>
                <a:lnTo>
                  <a:pt x="9368071" y="497290"/>
                </a:lnTo>
                <a:lnTo>
                  <a:pt x="9364346" y="504220"/>
                </a:lnTo>
                <a:lnTo>
                  <a:pt x="9362112" y="511398"/>
                </a:lnTo>
                <a:lnTo>
                  <a:pt x="9361367" y="519566"/>
                </a:lnTo>
                <a:lnTo>
                  <a:pt x="9362112" y="527486"/>
                </a:lnTo>
                <a:lnTo>
                  <a:pt x="9364346" y="534911"/>
                </a:lnTo>
                <a:lnTo>
                  <a:pt x="9368071" y="541594"/>
                </a:lnTo>
                <a:lnTo>
                  <a:pt x="9373036" y="547534"/>
                </a:lnTo>
                <a:lnTo>
                  <a:pt x="9378747" y="552237"/>
                </a:lnTo>
                <a:lnTo>
                  <a:pt x="9385699" y="555949"/>
                </a:lnTo>
                <a:lnTo>
                  <a:pt x="9393147" y="558177"/>
                </a:lnTo>
                <a:lnTo>
                  <a:pt x="9401340" y="559167"/>
                </a:lnTo>
                <a:lnTo>
                  <a:pt x="9409037" y="558177"/>
                </a:lnTo>
                <a:lnTo>
                  <a:pt x="9416734" y="555949"/>
                </a:lnTo>
                <a:lnTo>
                  <a:pt x="9423437" y="552237"/>
                </a:lnTo>
                <a:lnTo>
                  <a:pt x="9429396" y="547534"/>
                </a:lnTo>
                <a:lnTo>
                  <a:pt x="9434113" y="541594"/>
                </a:lnTo>
                <a:lnTo>
                  <a:pt x="9437838" y="534911"/>
                </a:lnTo>
                <a:lnTo>
                  <a:pt x="9440072" y="527486"/>
                </a:lnTo>
                <a:lnTo>
                  <a:pt x="9440817" y="519566"/>
                </a:lnTo>
                <a:lnTo>
                  <a:pt x="9440072" y="511398"/>
                </a:lnTo>
                <a:lnTo>
                  <a:pt x="9437838" y="504220"/>
                </a:lnTo>
                <a:lnTo>
                  <a:pt x="9434113" y="497290"/>
                </a:lnTo>
                <a:lnTo>
                  <a:pt x="9429396" y="491597"/>
                </a:lnTo>
                <a:lnTo>
                  <a:pt x="9423437" y="486400"/>
                </a:lnTo>
                <a:lnTo>
                  <a:pt x="9416734" y="482935"/>
                </a:lnTo>
                <a:lnTo>
                  <a:pt x="9409037" y="480707"/>
                </a:lnTo>
                <a:close/>
                <a:moveTo>
                  <a:pt x="8934012" y="336361"/>
                </a:moveTo>
                <a:lnTo>
                  <a:pt x="8906887" y="337101"/>
                </a:lnTo>
                <a:lnTo>
                  <a:pt x="8880255" y="339568"/>
                </a:lnTo>
                <a:lnTo>
                  <a:pt x="8854362" y="344254"/>
                </a:lnTo>
                <a:lnTo>
                  <a:pt x="8828963" y="349681"/>
                </a:lnTo>
                <a:lnTo>
                  <a:pt x="8804058" y="357328"/>
                </a:lnTo>
                <a:lnTo>
                  <a:pt x="8780138" y="366208"/>
                </a:lnTo>
                <a:lnTo>
                  <a:pt x="8756712" y="376568"/>
                </a:lnTo>
                <a:lnTo>
                  <a:pt x="8734272" y="388408"/>
                </a:lnTo>
                <a:lnTo>
                  <a:pt x="8712572" y="401234"/>
                </a:lnTo>
                <a:lnTo>
                  <a:pt x="8691611" y="415294"/>
                </a:lnTo>
                <a:lnTo>
                  <a:pt x="8671637" y="431081"/>
                </a:lnTo>
                <a:lnTo>
                  <a:pt x="8652896" y="447854"/>
                </a:lnTo>
                <a:lnTo>
                  <a:pt x="8635142" y="465614"/>
                </a:lnTo>
                <a:lnTo>
                  <a:pt x="8618373" y="484361"/>
                </a:lnTo>
                <a:lnTo>
                  <a:pt x="8602838" y="504341"/>
                </a:lnTo>
                <a:lnTo>
                  <a:pt x="8588536" y="525061"/>
                </a:lnTo>
                <a:lnTo>
                  <a:pt x="8575466" y="547014"/>
                </a:lnTo>
                <a:lnTo>
                  <a:pt x="8563877" y="569707"/>
                </a:lnTo>
                <a:lnTo>
                  <a:pt x="8553520" y="592894"/>
                </a:lnTo>
                <a:lnTo>
                  <a:pt x="8544642" y="616820"/>
                </a:lnTo>
                <a:lnTo>
                  <a:pt x="8536998" y="641734"/>
                </a:lnTo>
                <a:lnTo>
                  <a:pt x="8531573" y="667140"/>
                </a:lnTo>
                <a:lnTo>
                  <a:pt x="8527134" y="693040"/>
                </a:lnTo>
                <a:lnTo>
                  <a:pt x="8524422" y="719680"/>
                </a:lnTo>
                <a:lnTo>
                  <a:pt x="8523682" y="746813"/>
                </a:lnTo>
                <a:lnTo>
                  <a:pt x="8524422" y="773453"/>
                </a:lnTo>
                <a:lnTo>
                  <a:pt x="8527134" y="800093"/>
                </a:lnTo>
                <a:lnTo>
                  <a:pt x="8531573" y="825993"/>
                </a:lnTo>
                <a:lnTo>
                  <a:pt x="8536998" y="851400"/>
                </a:lnTo>
                <a:lnTo>
                  <a:pt x="8544642" y="876313"/>
                </a:lnTo>
                <a:lnTo>
                  <a:pt x="8553520" y="900239"/>
                </a:lnTo>
                <a:lnTo>
                  <a:pt x="8563877" y="923919"/>
                </a:lnTo>
                <a:lnTo>
                  <a:pt x="8575466" y="946366"/>
                </a:lnTo>
                <a:lnTo>
                  <a:pt x="8588536" y="967826"/>
                </a:lnTo>
                <a:lnTo>
                  <a:pt x="8602838" y="988793"/>
                </a:lnTo>
                <a:lnTo>
                  <a:pt x="8618373" y="1008773"/>
                </a:lnTo>
                <a:lnTo>
                  <a:pt x="8635142" y="1027766"/>
                </a:lnTo>
                <a:lnTo>
                  <a:pt x="8652896" y="1045526"/>
                </a:lnTo>
                <a:lnTo>
                  <a:pt x="8671637" y="1062052"/>
                </a:lnTo>
                <a:lnTo>
                  <a:pt x="8691611" y="1077839"/>
                </a:lnTo>
                <a:lnTo>
                  <a:pt x="8712572" y="1091899"/>
                </a:lnTo>
                <a:lnTo>
                  <a:pt x="8734272" y="1104972"/>
                </a:lnTo>
                <a:lnTo>
                  <a:pt x="8756712" y="1116812"/>
                </a:lnTo>
                <a:lnTo>
                  <a:pt x="8780138" y="1127172"/>
                </a:lnTo>
                <a:lnTo>
                  <a:pt x="8804058" y="1135805"/>
                </a:lnTo>
                <a:lnTo>
                  <a:pt x="8828963" y="1143452"/>
                </a:lnTo>
                <a:lnTo>
                  <a:pt x="8854362" y="1149125"/>
                </a:lnTo>
                <a:lnTo>
                  <a:pt x="8880255" y="1153319"/>
                </a:lnTo>
                <a:lnTo>
                  <a:pt x="8906887" y="1156032"/>
                </a:lnTo>
                <a:lnTo>
                  <a:pt x="8934012" y="1156772"/>
                </a:lnTo>
                <a:lnTo>
                  <a:pt x="8960890" y="1156032"/>
                </a:lnTo>
                <a:lnTo>
                  <a:pt x="8987276" y="1153319"/>
                </a:lnTo>
                <a:lnTo>
                  <a:pt x="9013415" y="1149125"/>
                </a:lnTo>
                <a:lnTo>
                  <a:pt x="9038814" y="1143452"/>
                </a:lnTo>
                <a:lnTo>
                  <a:pt x="9063719" y="1135805"/>
                </a:lnTo>
                <a:lnTo>
                  <a:pt x="9087639" y="1127172"/>
                </a:lnTo>
                <a:lnTo>
                  <a:pt x="9111065" y="1116812"/>
                </a:lnTo>
                <a:lnTo>
                  <a:pt x="9133752" y="1104972"/>
                </a:lnTo>
                <a:lnTo>
                  <a:pt x="9155205" y="1091899"/>
                </a:lnTo>
                <a:lnTo>
                  <a:pt x="9176166" y="1077839"/>
                </a:lnTo>
                <a:lnTo>
                  <a:pt x="9195893" y="1062052"/>
                </a:lnTo>
                <a:lnTo>
                  <a:pt x="9215127" y="1045526"/>
                </a:lnTo>
                <a:lnTo>
                  <a:pt x="9232882" y="1027766"/>
                </a:lnTo>
                <a:lnTo>
                  <a:pt x="9249404" y="1008773"/>
                </a:lnTo>
                <a:lnTo>
                  <a:pt x="9264939" y="988793"/>
                </a:lnTo>
                <a:lnTo>
                  <a:pt x="9279241" y="967826"/>
                </a:lnTo>
                <a:lnTo>
                  <a:pt x="9292311" y="946366"/>
                </a:lnTo>
                <a:lnTo>
                  <a:pt x="9304147" y="923919"/>
                </a:lnTo>
                <a:lnTo>
                  <a:pt x="9314504" y="900239"/>
                </a:lnTo>
                <a:lnTo>
                  <a:pt x="9323135" y="876313"/>
                </a:lnTo>
                <a:lnTo>
                  <a:pt x="9330532" y="851400"/>
                </a:lnTo>
                <a:lnTo>
                  <a:pt x="9336451" y="825993"/>
                </a:lnTo>
                <a:lnTo>
                  <a:pt x="9340643" y="800093"/>
                </a:lnTo>
                <a:lnTo>
                  <a:pt x="9343109" y="773453"/>
                </a:lnTo>
                <a:lnTo>
                  <a:pt x="9344095" y="746813"/>
                </a:lnTo>
                <a:lnTo>
                  <a:pt x="9343848" y="726833"/>
                </a:lnTo>
                <a:lnTo>
                  <a:pt x="9342122" y="707347"/>
                </a:lnTo>
                <a:lnTo>
                  <a:pt x="9335218" y="708087"/>
                </a:lnTo>
                <a:lnTo>
                  <a:pt x="9327820" y="708333"/>
                </a:lnTo>
                <a:lnTo>
                  <a:pt x="9316477" y="707593"/>
                </a:lnTo>
                <a:lnTo>
                  <a:pt x="9305627" y="705373"/>
                </a:lnTo>
                <a:lnTo>
                  <a:pt x="9295516" y="701427"/>
                </a:lnTo>
                <a:lnTo>
                  <a:pt x="9285899" y="696247"/>
                </a:lnTo>
                <a:lnTo>
                  <a:pt x="9277268" y="689587"/>
                </a:lnTo>
                <a:lnTo>
                  <a:pt x="9269871" y="682187"/>
                </a:lnTo>
                <a:lnTo>
                  <a:pt x="9263213" y="673553"/>
                </a:lnTo>
                <a:lnTo>
                  <a:pt x="9258034" y="663933"/>
                </a:lnTo>
                <a:lnTo>
                  <a:pt x="9254089" y="653574"/>
                </a:lnTo>
                <a:lnTo>
                  <a:pt x="9251869" y="642967"/>
                </a:lnTo>
                <a:lnTo>
                  <a:pt x="9251130" y="631620"/>
                </a:lnTo>
                <a:lnTo>
                  <a:pt x="9251623" y="621014"/>
                </a:lnTo>
                <a:lnTo>
                  <a:pt x="9253842" y="610654"/>
                </a:lnTo>
                <a:lnTo>
                  <a:pt x="9257294" y="601034"/>
                </a:lnTo>
                <a:lnTo>
                  <a:pt x="9261733" y="592154"/>
                </a:lnTo>
                <a:lnTo>
                  <a:pt x="9267405" y="583767"/>
                </a:lnTo>
                <a:lnTo>
                  <a:pt x="9274309" y="576614"/>
                </a:lnTo>
                <a:lnTo>
                  <a:pt x="9281707" y="569954"/>
                </a:lnTo>
                <a:lnTo>
                  <a:pt x="9290091" y="564527"/>
                </a:lnTo>
                <a:lnTo>
                  <a:pt x="9299462" y="560087"/>
                </a:lnTo>
                <a:lnTo>
                  <a:pt x="9291324" y="545287"/>
                </a:lnTo>
                <a:lnTo>
                  <a:pt x="9282940" y="530734"/>
                </a:lnTo>
                <a:lnTo>
                  <a:pt x="9273076" y="532214"/>
                </a:lnTo>
                <a:lnTo>
                  <a:pt x="9262966" y="532707"/>
                </a:lnTo>
                <a:lnTo>
                  <a:pt x="9249650" y="531967"/>
                </a:lnTo>
                <a:lnTo>
                  <a:pt x="9236581" y="529747"/>
                </a:lnTo>
                <a:lnTo>
                  <a:pt x="9224251" y="526047"/>
                </a:lnTo>
                <a:lnTo>
                  <a:pt x="9212415" y="520867"/>
                </a:lnTo>
                <a:lnTo>
                  <a:pt x="9201318" y="514454"/>
                </a:lnTo>
                <a:lnTo>
                  <a:pt x="9190961" y="507301"/>
                </a:lnTo>
                <a:lnTo>
                  <a:pt x="9181591" y="498914"/>
                </a:lnTo>
                <a:lnTo>
                  <a:pt x="9173206" y="489294"/>
                </a:lnTo>
                <a:lnTo>
                  <a:pt x="9165809" y="479181"/>
                </a:lnTo>
                <a:lnTo>
                  <a:pt x="9159644" y="468081"/>
                </a:lnTo>
                <a:lnTo>
                  <a:pt x="9154712" y="456241"/>
                </a:lnTo>
                <a:lnTo>
                  <a:pt x="9151013" y="443907"/>
                </a:lnTo>
                <a:lnTo>
                  <a:pt x="9148794" y="431081"/>
                </a:lnTo>
                <a:lnTo>
                  <a:pt x="9148054" y="417268"/>
                </a:lnTo>
                <a:lnTo>
                  <a:pt x="9148301" y="407401"/>
                </a:lnTo>
                <a:lnTo>
                  <a:pt x="9149534" y="397534"/>
                </a:lnTo>
                <a:lnTo>
                  <a:pt x="9128327" y="385201"/>
                </a:lnTo>
                <a:lnTo>
                  <a:pt x="9106380" y="374348"/>
                </a:lnTo>
                <a:lnTo>
                  <a:pt x="9083447" y="364481"/>
                </a:lnTo>
                <a:lnTo>
                  <a:pt x="9060020" y="356094"/>
                </a:lnTo>
                <a:lnTo>
                  <a:pt x="9035608" y="349188"/>
                </a:lnTo>
                <a:lnTo>
                  <a:pt x="9011195" y="343514"/>
                </a:lnTo>
                <a:lnTo>
                  <a:pt x="8986043" y="339568"/>
                </a:lnTo>
                <a:lnTo>
                  <a:pt x="8959904" y="337101"/>
                </a:lnTo>
                <a:close/>
                <a:moveTo>
                  <a:pt x="9262793" y="319089"/>
                </a:moveTo>
                <a:lnTo>
                  <a:pt x="9250440" y="319584"/>
                </a:lnTo>
                <a:lnTo>
                  <a:pt x="9238582" y="321810"/>
                </a:lnTo>
                <a:lnTo>
                  <a:pt x="9227218" y="325520"/>
                </a:lnTo>
                <a:lnTo>
                  <a:pt x="9216595" y="330468"/>
                </a:lnTo>
                <a:lnTo>
                  <a:pt x="9206713" y="336652"/>
                </a:lnTo>
                <a:lnTo>
                  <a:pt x="9197325" y="343578"/>
                </a:lnTo>
                <a:lnTo>
                  <a:pt x="9189172" y="351988"/>
                </a:lnTo>
                <a:lnTo>
                  <a:pt x="9182008" y="361140"/>
                </a:lnTo>
                <a:lnTo>
                  <a:pt x="9175831" y="371035"/>
                </a:lnTo>
                <a:lnTo>
                  <a:pt x="9171137" y="381671"/>
                </a:lnTo>
                <a:lnTo>
                  <a:pt x="9167432" y="393297"/>
                </a:lnTo>
                <a:lnTo>
                  <a:pt x="9165208" y="404923"/>
                </a:lnTo>
                <a:lnTo>
                  <a:pt x="9164467" y="417291"/>
                </a:lnTo>
                <a:lnTo>
                  <a:pt x="9165208" y="429907"/>
                </a:lnTo>
                <a:lnTo>
                  <a:pt x="9167432" y="441780"/>
                </a:lnTo>
                <a:lnTo>
                  <a:pt x="9171137" y="453158"/>
                </a:lnTo>
                <a:lnTo>
                  <a:pt x="9175831" y="463795"/>
                </a:lnTo>
                <a:lnTo>
                  <a:pt x="9182008" y="473689"/>
                </a:lnTo>
                <a:lnTo>
                  <a:pt x="9189172" y="482842"/>
                </a:lnTo>
                <a:lnTo>
                  <a:pt x="9197325" y="491005"/>
                </a:lnTo>
                <a:lnTo>
                  <a:pt x="9206713" y="498425"/>
                </a:lnTo>
                <a:lnTo>
                  <a:pt x="9216595" y="504609"/>
                </a:lnTo>
                <a:lnTo>
                  <a:pt x="9227218" y="509557"/>
                </a:lnTo>
                <a:lnTo>
                  <a:pt x="9238582" y="512772"/>
                </a:lnTo>
                <a:lnTo>
                  <a:pt x="9250440" y="515246"/>
                </a:lnTo>
                <a:lnTo>
                  <a:pt x="9262793" y="515988"/>
                </a:lnTo>
                <a:lnTo>
                  <a:pt x="9275145" y="515246"/>
                </a:lnTo>
                <a:lnTo>
                  <a:pt x="9287251" y="512772"/>
                </a:lnTo>
                <a:lnTo>
                  <a:pt x="9298368" y="509557"/>
                </a:lnTo>
                <a:lnTo>
                  <a:pt x="9308991" y="504609"/>
                </a:lnTo>
                <a:lnTo>
                  <a:pt x="9319120" y="498425"/>
                </a:lnTo>
                <a:lnTo>
                  <a:pt x="9328261" y="491005"/>
                </a:lnTo>
                <a:lnTo>
                  <a:pt x="9336414" y="482842"/>
                </a:lnTo>
                <a:lnTo>
                  <a:pt x="9343825" y="473689"/>
                </a:lnTo>
                <a:lnTo>
                  <a:pt x="9349508" y="463795"/>
                </a:lnTo>
                <a:lnTo>
                  <a:pt x="9354696" y="453158"/>
                </a:lnTo>
                <a:lnTo>
                  <a:pt x="9358401" y="441780"/>
                </a:lnTo>
                <a:lnTo>
                  <a:pt x="9360625" y="429907"/>
                </a:lnTo>
                <a:lnTo>
                  <a:pt x="9361366" y="417291"/>
                </a:lnTo>
                <a:lnTo>
                  <a:pt x="9360625" y="404923"/>
                </a:lnTo>
                <a:lnTo>
                  <a:pt x="9358401" y="393297"/>
                </a:lnTo>
                <a:lnTo>
                  <a:pt x="9354696" y="381671"/>
                </a:lnTo>
                <a:lnTo>
                  <a:pt x="9349508" y="371035"/>
                </a:lnTo>
                <a:lnTo>
                  <a:pt x="9343825" y="361140"/>
                </a:lnTo>
                <a:lnTo>
                  <a:pt x="9336414" y="351988"/>
                </a:lnTo>
                <a:lnTo>
                  <a:pt x="9328261" y="343578"/>
                </a:lnTo>
                <a:lnTo>
                  <a:pt x="9319120" y="336652"/>
                </a:lnTo>
                <a:lnTo>
                  <a:pt x="9308991" y="330468"/>
                </a:lnTo>
                <a:lnTo>
                  <a:pt x="9298368" y="325520"/>
                </a:lnTo>
                <a:lnTo>
                  <a:pt x="9287251" y="321810"/>
                </a:lnTo>
                <a:lnTo>
                  <a:pt x="9275145" y="319584"/>
                </a:lnTo>
                <a:close/>
                <a:moveTo>
                  <a:pt x="0" y="0"/>
                </a:moveTo>
                <a:lnTo>
                  <a:pt x="9906000" y="0"/>
                </a:lnTo>
                <a:lnTo>
                  <a:pt x="9906000" y="3595821"/>
                </a:lnTo>
                <a:lnTo>
                  <a:pt x="9604208" y="3595821"/>
                </a:lnTo>
                <a:lnTo>
                  <a:pt x="9604208" y="3274542"/>
                </a:lnTo>
                <a:lnTo>
                  <a:pt x="321276" y="3274542"/>
                </a:lnTo>
                <a:lnTo>
                  <a:pt x="321276" y="3595821"/>
                </a:lnTo>
                <a:lnTo>
                  <a:pt x="0" y="3595821"/>
                </a:lnTo>
                <a:close/>
              </a:path>
            </a:pathLst>
          </a:custGeom>
          <a:solidFill>
            <a:schemeClr val="accent5"/>
          </a:solidFill>
          <a:ln>
            <a:noFill/>
          </a:ln>
        </p:spPr>
        <p:txBody>
          <a:bodyPr wrap="square" lIns="36000" tIns="36000" rIns="36000" bIns="36000" anchor="ctr">
            <a:noAutofit/>
          </a:bodyPr>
          <a:lstStyle>
            <a:lvl1pPr marL="0" indent="0" algn="ctr">
              <a:lnSpc>
                <a:spcPct val="100000"/>
              </a:lnSpc>
              <a:spcAft>
                <a:spcPts val="0"/>
              </a:spcAft>
              <a:buNone/>
              <a:defRPr sz="1800">
                <a:solidFill>
                  <a:schemeClr val="bg1"/>
                </a:solidFill>
              </a:defRPr>
            </a:lvl1pPr>
          </a:lstStyle>
          <a:p>
            <a:r>
              <a:rPr lang="en-US"/>
              <a:t>Click icon to add picture</a:t>
            </a:r>
            <a:endParaRPr lang="en-GB"/>
          </a:p>
        </p:txBody>
      </p:sp>
      <p:sp>
        <p:nvSpPr>
          <p:cNvPr id="2" name="Rectangle 1">
            <a:extLst>
              <a:ext uri="{FF2B5EF4-FFF2-40B4-BE49-F238E27FC236}">
                <a16:creationId xmlns:a16="http://schemas.microsoft.com/office/drawing/2014/main" id="{D00A8916-A10E-4101-8A80-1E5A4C0A84A6}"/>
              </a:ext>
            </a:extLst>
          </p:cNvPr>
          <p:cNvSpPr/>
          <p:nvPr userDrawn="1"/>
        </p:nvSpPr>
        <p:spPr>
          <a:xfrm>
            <a:off x="0" y="6508376"/>
            <a:ext cx="12192000" cy="349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4" name="txtSecureMarker1" hidden="1"/>
          <p:cNvSpPr txBox="1"/>
          <p:nvPr userDrawn="1"/>
        </p:nvSpPr>
        <p:spPr>
          <a:xfrm>
            <a:off x="3761256" y="57478"/>
            <a:ext cx="4669488" cy="261610"/>
          </a:xfrm>
          <a:prstGeom prst="rect">
            <a:avLst/>
          </a:prstGeom>
          <a:noFill/>
        </p:spPr>
        <p:txBody>
          <a:bodyPr wrap="square" rtlCol="0">
            <a:sp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15" name="txtSecureMarker2" hidden="1"/>
          <p:cNvSpPr txBox="1"/>
          <p:nvPr userDrawn="1"/>
        </p:nvSpPr>
        <p:spPr>
          <a:xfrm>
            <a:off x="3761256" y="6508376"/>
            <a:ext cx="4669488" cy="261610"/>
          </a:xfrm>
          <a:prstGeom prst="rect">
            <a:avLst/>
          </a:prstGeom>
          <a:noFill/>
        </p:spPr>
        <p:txBody>
          <a:bodyPr wrap="square" rtlCol="0">
            <a:sp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16" name="Text Placeholder 7">
            <a:extLst>
              <a:ext uri="{FF2B5EF4-FFF2-40B4-BE49-F238E27FC236}">
                <a16:creationId xmlns:a16="http://schemas.microsoft.com/office/drawing/2014/main" id="{035B167D-096D-4F38-B4D0-063FD3C58BA1}"/>
              </a:ext>
            </a:extLst>
          </p:cNvPr>
          <p:cNvSpPr>
            <a:spLocks noGrp="1"/>
          </p:cNvSpPr>
          <p:nvPr>
            <p:ph type="body" sz="quarter" idx="15" hasCustomPrompt="1"/>
          </p:nvPr>
        </p:nvSpPr>
        <p:spPr>
          <a:xfrm>
            <a:off x="737575" y="3454400"/>
            <a:ext cx="10718031" cy="1950518"/>
          </a:xfrm>
        </p:spPr>
        <p:txBody>
          <a:bodyPr anchor="t" anchorCtr="0">
            <a:normAutofit/>
          </a:bodyPr>
          <a:lstStyle>
            <a:lvl1pPr>
              <a:lnSpc>
                <a:spcPct val="90000"/>
              </a:lnSpc>
              <a:spcBef>
                <a:spcPts val="0"/>
              </a:spcBef>
              <a:spcAft>
                <a:spcPts val="0"/>
              </a:spcAft>
              <a:defRPr sz="3600" b="1" cap="none" spc="0" baseline="0">
                <a:solidFill>
                  <a:schemeClr val="bg2"/>
                </a:solidFill>
              </a:defRPr>
            </a:lvl1pPr>
            <a:lvl2pPr>
              <a:lnSpc>
                <a:spcPct val="90000"/>
              </a:lnSpc>
              <a:spcBef>
                <a:spcPts val="200"/>
              </a:spcBef>
              <a:spcAft>
                <a:spcPts val="0"/>
              </a:spcAft>
              <a:defRPr sz="2800" spc="0">
                <a:solidFill>
                  <a:schemeClr val="tx1"/>
                </a:solidFill>
              </a:defRPr>
            </a:lvl2pPr>
          </a:lstStyle>
          <a:p>
            <a:pPr lvl="0"/>
            <a:r>
              <a:rPr lang="en-GB"/>
              <a:t>Insert document heading </a:t>
            </a:r>
            <a:br>
              <a:rPr lang="en-GB"/>
            </a:br>
            <a:r>
              <a:rPr lang="en-GB"/>
              <a:t>this can span up to two lines</a:t>
            </a:r>
          </a:p>
          <a:p>
            <a:pPr lvl="1"/>
            <a:r>
              <a:rPr lang="en-GB"/>
              <a:t>Insert subtitle this can </a:t>
            </a:r>
            <a:br>
              <a:rPr lang="en-GB"/>
            </a:br>
            <a:r>
              <a:rPr lang="en-GB"/>
              <a:t>span up to two lines</a:t>
            </a:r>
          </a:p>
        </p:txBody>
      </p:sp>
      <p:sp>
        <p:nvSpPr>
          <p:cNvPr id="18" name="txtWMTD">
            <a:extLst>
              <a:ext uri="{FF2B5EF4-FFF2-40B4-BE49-F238E27FC236}">
                <a16:creationId xmlns:a16="http://schemas.microsoft.com/office/drawing/2014/main" id="{8A3F1173-B34E-4EE2-B1BE-846E47795D37}"/>
              </a:ext>
            </a:extLst>
          </p:cNvPr>
          <p:cNvSpPr txBox="1">
            <a:spLocks/>
          </p:cNvSpPr>
          <p:nvPr userDrawn="1"/>
        </p:nvSpPr>
        <p:spPr>
          <a:xfrm>
            <a:off x="9082783" y="5827769"/>
            <a:ext cx="2493014" cy="421005"/>
          </a:xfrm>
          <a:prstGeom prst="rect">
            <a:avLst/>
          </a:prstGeom>
        </p:spPr>
        <p:txBody>
          <a:bodyPr vert="horz" wrap="square" lIns="0" tIns="45720" rIns="91440" bIns="45720" rtlCol="0">
            <a:noAutofit/>
          </a:bodyPr>
          <a:lstStyle/>
          <a:p>
            <a:pPr algn="r">
              <a:spcAft>
                <a:spcPts val="0"/>
              </a:spcAft>
            </a:pPr>
            <a:r>
              <a:rPr lang="en-GB"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10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
        <p:nvSpPr>
          <p:cNvPr id="21" name="Text Placeholder 4">
            <a:extLst>
              <a:ext uri="{FF2B5EF4-FFF2-40B4-BE49-F238E27FC236}">
                <a16:creationId xmlns:a16="http://schemas.microsoft.com/office/drawing/2014/main" id="{F6398B1A-4C2A-42D0-A26E-9E7BD144F7E3}"/>
              </a:ext>
            </a:extLst>
          </p:cNvPr>
          <p:cNvSpPr>
            <a:spLocks noGrp="1"/>
          </p:cNvSpPr>
          <p:nvPr>
            <p:ph type="body" sz="quarter" idx="17"/>
          </p:nvPr>
        </p:nvSpPr>
        <p:spPr>
          <a:xfrm>
            <a:off x="745395" y="5531668"/>
            <a:ext cx="10709030" cy="312737"/>
          </a:xfrm>
        </p:spPr>
        <p:txBody>
          <a:bodyPr anchor="ctr"/>
          <a:lstStyle>
            <a:lvl1pPr>
              <a:defRPr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027278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7" name="Content Placeholder 2"/>
          <p:cNvSpPr>
            <a:spLocks noGrp="1"/>
          </p:cNvSpPr>
          <p:nvPr>
            <p:ph idx="19"/>
          </p:nvPr>
        </p:nvSpPr>
        <p:spPr>
          <a:xfrm>
            <a:off x="737575" y="1520826"/>
            <a:ext cx="3318646"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8" name="Content Placeholder 2"/>
          <p:cNvSpPr>
            <a:spLocks noGrp="1"/>
          </p:cNvSpPr>
          <p:nvPr>
            <p:ph idx="20"/>
          </p:nvPr>
        </p:nvSpPr>
        <p:spPr>
          <a:xfrm>
            <a:off x="8136960" y="1520826"/>
            <a:ext cx="3318646"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10" name="Content Placeholder 2"/>
          <p:cNvSpPr>
            <a:spLocks noGrp="1"/>
          </p:cNvSpPr>
          <p:nvPr>
            <p:ph idx="21"/>
          </p:nvPr>
        </p:nvSpPr>
        <p:spPr>
          <a:xfrm>
            <a:off x="4437268" y="1520826"/>
            <a:ext cx="3318646"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6" name="Text Placeholder 7">
            <a:extLst>
              <a:ext uri="{FF2B5EF4-FFF2-40B4-BE49-F238E27FC236}">
                <a16:creationId xmlns:a16="http://schemas.microsoft.com/office/drawing/2014/main" id="{329017C4-48CE-4640-A11E-2839C2E02C02}"/>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1793740221"/>
      </p:ext>
    </p:extLst>
  </p:cSld>
  <p:clrMapOvr>
    <a:masterClrMapping/>
  </p:clrMapOvr>
  <p:transition>
    <p:fade/>
  </p:transition>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Title Slide B">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8B5491-B33E-4D0F-9BB1-248FF23EC5D5}"/>
              </a:ext>
            </a:extLst>
          </p:cNvPr>
          <p:cNvPicPr>
            <a:picLocks noChangeAspect="1"/>
          </p:cNvPicPr>
          <p:nvPr userDrawn="1"/>
        </p:nvPicPr>
        <p:blipFill>
          <a:blip r:embed="rId2"/>
          <a:stretch>
            <a:fillRect/>
          </a:stretch>
        </p:blipFill>
        <p:spPr>
          <a:xfrm>
            <a:off x="49885" y="0"/>
            <a:ext cx="6912708" cy="6858000"/>
          </a:xfrm>
          <a:prstGeom prst="rect">
            <a:avLst/>
          </a:prstGeom>
        </p:spPr>
      </p:pic>
      <p:sp>
        <p:nvSpPr>
          <p:cNvPr id="21" name="Rectangle 20"/>
          <p:cNvSpPr/>
          <p:nvPr userDrawn="1"/>
        </p:nvSpPr>
        <p:spPr>
          <a:xfrm>
            <a:off x="6568209" y="296862"/>
            <a:ext cx="5244747" cy="6156326"/>
          </a:xfrm>
          <a:prstGeom prst="rect">
            <a:avLst/>
          </a:prstGeom>
          <a:solidFill>
            <a:srgbClr val="F5F8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9" name="Rectangle 8"/>
          <p:cNvSpPr/>
          <p:nvPr userDrawn="1"/>
        </p:nvSpPr>
        <p:spPr>
          <a:xfrm>
            <a:off x="6568209" y="296862"/>
            <a:ext cx="5244747"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31" name="Text Placeholder 22"/>
          <p:cNvSpPr>
            <a:spLocks noGrp="1"/>
          </p:cNvSpPr>
          <p:nvPr>
            <p:ph type="body" sz="quarter" idx="17" hasCustomPrompt="1"/>
          </p:nvPr>
        </p:nvSpPr>
        <p:spPr>
          <a:xfrm>
            <a:off x="7030523" y="4700575"/>
            <a:ext cx="4428485" cy="795999"/>
          </a:xfrm>
        </p:spPr>
        <p:txBody>
          <a:bodyPr lIns="0" tIns="46800" rIns="0">
            <a:normAutofit/>
          </a:bodyPr>
          <a:lstStyle>
            <a:lvl1pPr>
              <a:lnSpc>
                <a:spcPct val="110000"/>
              </a:lnSpc>
              <a:spcBef>
                <a:spcPts val="0"/>
              </a:spcBef>
              <a:spcAft>
                <a:spcPts val="800"/>
              </a:spcAft>
              <a:defRPr sz="1400" b="0" cap="none" baseline="0"/>
            </a:lvl1pPr>
            <a:lvl3pPr>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GB"/>
              <a:t>Large text – Arial regular size 14</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7036" y="523744"/>
            <a:ext cx="1128569" cy="837683"/>
          </a:xfrm>
          <a:prstGeom prst="rect">
            <a:avLst/>
          </a:prstGeom>
        </p:spPr>
      </p:pic>
      <p:sp>
        <p:nvSpPr>
          <p:cNvPr id="10" name="txtSecureMarker1" hidden="1"/>
          <p:cNvSpPr txBox="1"/>
          <p:nvPr userDrawn="1"/>
        </p:nvSpPr>
        <p:spPr>
          <a:xfrm>
            <a:off x="7142109" y="26527"/>
            <a:ext cx="4669488" cy="261610"/>
          </a:xfrm>
          <a:prstGeom prst="rect">
            <a:avLst/>
          </a:prstGeom>
          <a:noFill/>
        </p:spPr>
        <p:txBody>
          <a:bodyPr wrap="square" rtlCol="0">
            <a:sp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11" name="txtSecureMarker2" hidden="1"/>
          <p:cNvSpPr txBox="1"/>
          <p:nvPr userDrawn="1"/>
        </p:nvSpPr>
        <p:spPr>
          <a:xfrm>
            <a:off x="6912708" y="6324601"/>
            <a:ext cx="4033642" cy="466889"/>
          </a:xfrm>
          <a:prstGeom prst="rect">
            <a:avLst/>
          </a:prstGeom>
          <a:noFill/>
        </p:spPr>
        <p:txBody>
          <a:bodyPr wrap="square" rtlCol="0" anchor="b" anchorCtr="0">
            <a:no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14" name="Text Placeholder 7">
            <a:extLst>
              <a:ext uri="{FF2B5EF4-FFF2-40B4-BE49-F238E27FC236}">
                <a16:creationId xmlns:a16="http://schemas.microsoft.com/office/drawing/2014/main" id="{FF3AC676-64AD-463E-8369-FDD63F3632CF}"/>
              </a:ext>
            </a:extLst>
          </p:cNvPr>
          <p:cNvSpPr>
            <a:spLocks noGrp="1"/>
          </p:cNvSpPr>
          <p:nvPr>
            <p:ph type="body" sz="quarter" idx="15" hasCustomPrompt="1"/>
          </p:nvPr>
        </p:nvSpPr>
        <p:spPr>
          <a:xfrm>
            <a:off x="7027119" y="1716088"/>
            <a:ext cx="4428486" cy="2916000"/>
          </a:xfrm>
        </p:spPr>
        <p:txBody>
          <a:bodyPr anchor="t" anchorCtr="0">
            <a:normAutofit/>
          </a:bodyPr>
          <a:lstStyle>
            <a:lvl1pPr>
              <a:lnSpc>
                <a:spcPct val="90000"/>
              </a:lnSpc>
              <a:spcBef>
                <a:spcPts val="0"/>
              </a:spcBef>
              <a:spcAft>
                <a:spcPts val="0"/>
              </a:spcAft>
              <a:defRPr sz="3600" b="1" cap="none" spc="0" baseline="0">
                <a:solidFill>
                  <a:schemeClr val="bg2"/>
                </a:solidFill>
              </a:defRPr>
            </a:lvl1pPr>
            <a:lvl2pPr>
              <a:lnSpc>
                <a:spcPct val="90000"/>
              </a:lnSpc>
              <a:spcBef>
                <a:spcPts val="200"/>
              </a:spcBef>
              <a:spcAft>
                <a:spcPts val="0"/>
              </a:spcAft>
              <a:defRPr sz="2800" spc="0">
                <a:solidFill>
                  <a:schemeClr val="tx1"/>
                </a:solidFill>
              </a:defRPr>
            </a:lvl2pPr>
          </a:lstStyle>
          <a:p>
            <a:pPr lvl="0"/>
            <a:r>
              <a:rPr lang="en-GB"/>
              <a:t>Click to edit title</a:t>
            </a:r>
          </a:p>
          <a:p>
            <a:pPr lvl="1"/>
            <a:r>
              <a:rPr lang="en-GB"/>
              <a:t>Second level</a:t>
            </a:r>
          </a:p>
        </p:txBody>
      </p:sp>
      <p:sp>
        <p:nvSpPr>
          <p:cNvPr id="12" name="txtWMTD">
            <a:extLst>
              <a:ext uri="{FF2B5EF4-FFF2-40B4-BE49-F238E27FC236}">
                <a16:creationId xmlns:a16="http://schemas.microsoft.com/office/drawing/2014/main" id="{93AA808C-F382-41DF-9668-4F43BA4628F5}"/>
              </a:ext>
            </a:extLst>
          </p:cNvPr>
          <p:cNvSpPr txBox="1">
            <a:spLocks/>
          </p:cNvSpPr>
          <p:nvPr userDrawn="1"/>
        </p:nvSpPr>
        <p:spPr>
          <a:xfrm>
            <a:off x="9082783" y="5827769"/>
            <a:ext cx="2493014" cy="421005"/>
          </a:xfrm>
          <a:prstGeom prst="rect">
            <a:avLst/>
          </a:prstGeom>
        </p:spPr>
        <p:txBody>
          <a:bodyPr vert="horz" wrap="square" lIns="0" tIns="45720" rIns="91440" bIns="45720" rtlCol="0">
            <a:noAutofit/>
          </a:bodyPr>
          <a:lstStyle/>
          <a:p>
            <a:pPr algn="r">
              <a:spcAft>
                <a:spcPts val="0"/>
              </a:spcAft>
            </a:pPr>
            <a:r>
              <a:rPr lang="en-GB"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10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Tree>
    <p:extLst>
      <p:ext uri="{BB962C8B-B14F-4D97-AF65-F5344CB8AC3E}">
        <p14:creationId xmlns:p14="http://schemas.microsoft.com/office/powerpoint/2010/main" val="371076675"/>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Divider Slide A [TOC Source]">
    <p:spTree>
      <p:nvGrpSpPr>
        <p:cNvPr id="1" name=""/>
        <p:cNvGrpSpPr/>
        <p:nvPr/>
      </p:nvGrpSpPr>
      <p:grpSpPr>
        <a:xfrm>
          <a:off x="0" y="0"/>
          <a:ext cx="0" cy="0"/>
          <a:chOff x="0" y="0"/>
          <a:chExt cx="0" cy="0"/>
        </a:xfrm>
      </p:grpSpPr>
      <p:sp>
        <p:nvSpPr>
          <p:cNvPr id="18" name="plcPicture">
            <a:extLst>
              <a:ext uri="{FF2B5EF4-FFF2-40B4-BE49-F238E27FC236}">
                <a16:creationId xmlns:a16="http://schemas.microsoft.com/office/drawing/2014/main" id="{FDBD7B76-FE59-43F2-BE4F-F36133B2C122}"/>
              </a:ext>
            </a:extLst>
          </p:cNvPr>
          <p:cNvSpPr>
            <a:spLocks noGrp="1"/>
          </p:cNvSpPr>
          <p:nvPr>
            <p:ph type="pic" sz="quarter" idx="22"/>
          </p:nvPr>
        </p:nvSpPr>
        <p:spPr>
          <a:xfrm>
            <a:off x="4543520" y="0"/>
            <a:ext cx="7648480" cy="6858000"/>
          </a:xfrm>
          <a:custGeom>
            <a:avLst/>
            <a:gdLst>
              <a:gd name="connsiteX0" fmla="*/ 0 w 6214390"/>
              <a:gd name="connsiteY0" fmla="*/ 0 h 6858000"/>
              <a:gd name="connsiteX1" fmla="*/ 6214390 w 6214390"/>
              <a:gd name="connsiteY1" fmla="*/ 0 h 6858000"/>
              <a:gd name="connsiteX2" fmla="*/ 6214390 w 6214390"/>
              <a:gd name="connsiteY2" fmla="*/ 6858000 h 6858000"/>
              <a:gd name="connsiteX3" fmla="*/ 0 w 6214390"/>
              <a:gd name="connsiteY3" fmla="*/ 6858000 h 6858000"/>
              <a:gd name="connsiteX4" fmla="*/ 0 w 6214390"/>
              <a:gd name="connsiteY4" fmla="*/ 6453188 h 6858000"/>
              <a:gd name="connsiteX5" fmla="*/ 273965 w 6214390"/>
              <a:gd name="connsiteY5" fmla="*/ 6453188 h 6858000"/>
              <a:gd name="connsiteX6" fmla="*/ 273965 w 6214390"/>
              <a:gd name="connsiteY6" fmla="*/ 296862 h 6858000"/>
              <a:gd name="connsiteX7" fmla="*/ 0 w 6214390"/>
              <a:gd name="connsiteY7" fmla="*/ 2968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4390" h="6858000">
                <a:moveTo>
                  <a:pt x="0" y="0"/>
                </a:moveTo>
                <a:lnTo>
                  <a:pt x="6214390" y="0"/>
                </a:lnTo>
                <a:lnTo>
                  <a:pt x="6214390" y="6858000"/>
                </a:lnTo>
                <a:lnTo>
                  <a:pt x="0" y="6858000"/>
                </a:lnTo>
                <a:lnTo>
                  <a:pt x="0" y="6453188"/>
                </a:lnTo>
                <a:lnTo>
                  <a:pt x="273965" y="6453188"/>
                </a:lnTo>
                <a:lnTo>
                  <a:pt x="273965" y="296862"/>
                </a:lnTo>
                <a:lnTo>
                  <a:pt x="0" y="296862"/>
                </a:lnTo>
                <a:close/>
              </a:path>
            </a:pathLst>
          </a:custGeom>
          <a:solidFill>
            <a:schemeClr val="accent5"/>
          </a:solidFill>
        </p:spPr>
        <p:txBody>
          <a:bodyPr wrap="square" lIns="36000" tIns="36000" rIns="36000" bIns="36000" anchor="ctr">
            <a:noAutofit/>
          </a:bodyPr>
          <a:lstStyle>
            <a:lvl1pPr algn="ctr">
              <a:lnSpc>
                <a:spcPct val="100000"/>
              </a:lnSpc>
              <a:spcAft>
                <a:spcPts val="0"/>
              </a:spcAft>
              <a:defRPr>
                <a:solidFill>
                  <a:schemeClr val="bg1"/>
                </a:solidFill>
              </a:defRPr>
            </a:lvl1pPr>
          </a:lstStyle>
          <a:p>
            <a:r>
              <a:rPr lang="en-US"/>
              <a:t>Click icon to add picture</a:t>
            </a:r>
            <a:endParaRPr lang="en-GB"/>
          </a:p>
        </p:txBody>
      </p:sp>
      <p:sp>
        <p:nvSpPr>
          <p:cNvPr id="14" name="shpSection">
            <a:extLst>
              <a:ext uri="{FF2B5EF4-FFF2-40B4-BE49-F238E27FC236}">
                <a16:creationId xmlns:a16="http://schemas.microsoft.com/office/drawing/2014/main" id="{94B423C4-AB24-4683-A765-A3CD76C08777}"/>
              </a:ext>
            </a:extLst>
          </p:cNvPr>
          <p:cNvSpPr/>
          <p:nvPr userDrawn="1"/>
        </p:nvSpPr>
        <p:spPr>
          <a:xfrm>
            <a:off x="379048" y="296862"/>
            <a:ext cx="4501660"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solidFill>
                <a:srgbClr val="FFFFFF"/>
              </a:solidFill>
            </a:endParaRPr>
          </a:p>
        </p:txBody>
      </p:sp>
      <p:sp>
        <p:nvSpPr>
          <p:cNvPr id="13" name="plcSectionNumber"/>
          <p:cNvSpPr>
            <a:spLocks noGrp="1"/>
          </p:cNvSpPr>
          <p:nvPr>
            <p:ph type="body" sz="quarter" idx="15" hasCustomPrompt="1"/>
          </p:nvPr>
        </p:nvSpPr>
        <p:spPr>
          <a:xfrm>
            <a:off x="749816" y="1706807"/>
            <a:ext cx="2403692" cy="1315824"/>
          </a:xfrm>
        </p:spPr>
        <p:txBody>
          <a:bodyPr anchor="ctr">
            <a:normAutofit/>
          </a:bodyPr>
          <a:lstStyle>
            <a:lvl1pPr>
              <a:lnSpc>
                <a:spcPct val="80000"/>
              </a:lnSpc>
              <a:spcBef>
                <a:spcPts val="0"/>
              </a:spcBef>
              <a:defRPr sz="10000" b="1" cap="all" spc="-150" baseline="0">
                <a:solidFill>
                  <a:schemeClr val="bg2"/>
                </a:solidFill>
              </a:defRPr>
            </a:lvl1pPr>
            <a:lvl2pPr>
              <a:lnSpc>
                <a:spcPct val="80000"/>
              </a:lnSpc>
              <a:spcBef>
                <a:spcPts val="0"/>
              </a:spcBef>
              <a:defRPr sz="5000" spc="-150">
                <a:solidFill>
                  <a:schemeClr val="bg2"/>
                </a:solidFill>
              </a:defRPr>
            </a:lvl2pPr>
          </a:lstStyle>
          <a:p>
            <a:pPr lvl="0"/>
            <a:r>
              <a:rPr lang="en-GB"/>
              <a:t>##</a:t>
            </a:r>
          </a:p>
        </p:txBody>
      </p:sp>
      <p:sp>
        <p:nvSpPr>
          <p:cNvPr id="7" name="txtSecureMarker1" hidden="1"/>
          <p:cNvSpPr txBox="1"/>
          <p:nvPr userDrawn="1"/>
        </p:nvSpPr>
        <p:spPr>
          <a:xfrm>
            <a:off x="379048" y="55388"/>
            <a:ext cx="4669488" cy="261610"/>
          </a:xfrm>
          <a:prstGeom prst="rect">
            <a:avLst/>
          </a:prstGeom>
          <a:noFill/>
        </p:spPr>
        <p:txBody>
          <a:bodyPr wrap="square" rtlCol="0">
            <a:sp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9" name="txtSecureMarker2" hidden="1"/>
          <p:cNvSpPr txBox="1"/>
          <p:nvPr userDrawn="1"/>
        </p:nvSpPr>
        <p:spPr>
          <a:xfrm>
            <a:off x="379048" y="6534710"/>
            <a:ext cx="4669488" cy="261610"/>
          </a:xfrm>
          <a:prstGeom prst="rect">
            <a:avLst/>
          </a:prstGeom>
          <a:noFill/>
        </p:spPr>
        <p:txBody>
          <a:bodyPr wrap="square" rtlCol="0">
            <a:sp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12" name="plcSectionTitle">
            <a:extLst>
              <a:ext uri="{FF2B5EF4-FFF2-40B4-BE49-F238E27FC236}">
                <a16:creationId xmlns:a16="http://schemas.microsoft.com/office/drawing/2014/main" id="{A0986BAB-7A84-4675-907C-814E976DD806}"/>
              </a:ext>
            </a:extLst>
          </p:cNvPr>
          <p:cNvSpPr>
            <a:spLocks noGrp="1"/>
          </p:cNvSpPr>
          <p:nvPr>
            <p:ph type="body" sz="quarter" idx="13" hasCustomPrompt="1"/>
          </p:nvPr>
        </p:nvSpPr>
        <p:spPr>
          <a:xfrm>
            <a:off x="737576" y="3183069"/>
            <a:ext cx="3741801" cy="2970213"/>
          </a:xfrm>
        </p:spPr>
        <p:txBody>
          <a:bodyPr tIns="0" rIns="0" bIns="0" anchor="t">
            <a:noAutofit/>
          </a:bodyPr>
          <a:lstStyle>
            <a:lvl1pPr>
              <a:lnSpc>
                <a:spcPct val="100000"/>
              </a:lnSpc>
              <a:spcBef>
                <a:spcPts val="0"/>
              </a:spcBef>
              <a:spcAft>
                <a:spcPts val="0"/>
              </a:spcAft>
              <a:defRPr sz="28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2111264386"/>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Divider Slide B [TOC Source]">
    <p:spTree>
      <p:nvGrpSpPr>
        <p:cNvPr id="1" name=""/>
        <p:cNvGrpSpPr/>
        <p:nvPr/>
      </p:nvGrpSpPr>
      <p:grpSpPr>
        <a:xfrm>
          <a:off x="0" y="0"/>
          <a:ext cx="0" cy="0"/>
          <a:chOff x="0" y="0"/>
          <a:chExt cx="0" cy="0"/>
        </a:xfrm>
      </p:grpSpPr>
      <p:sp>
        <p:nvSpPr>
          <p:cNvPr id="22" name="plcPicture">
            <a:extLst>
              <a:ext uri="{FF2B5EF4-FFF2-40B4-BE49-F238E27FC236}">
                <a16:creationId xmlns:a16="http://schemas.microsoft.com/office/drawing/2014/main" id="{24EE9CC8-950C-49B4-9FDC-63D2C17B2C2C}"/>
              </a:ext>
            </a:extLst>
          </p:cNvPr>
          <p:cNvSpPr>
            <a:spLocks noGrp="1"/>
          </p:cNvSpPr>
          <p:nvPr>
            <p:ph type="pic" sz="quarter" idx="22"/>
          </p:nvPr>
        </p:nvSpPr>
        <p:spPr>
          <a:xfrm>
            <a:off x="2" y="0"/>
            <a:ext cx="6440498" cy="6858000"/>
          </a:xfrm>
          <a:custGeom>
            <a:avLst/>
            <a:gdLst>
              <a:gd name="connsiteX0" fmla="*/ 0 w 5232905"/>
              <a:gd name="connsiteY0" fmla="*/ 0 h 6858000"/>
              <a:gd name="connsiteX1" fmla="*/ 5232905 w 5232905"/>
              <a:gd name="connsiteY1" fmla="*/ 0 h 6858000"/>
              <a:gd name="connsiteX2" fmla="*/ 5232905 w 5232905"/>
              <a:gd name="connsiteY2" fmla="*/ 296862 h 6858000"/>
              <a:gd name="connsiteX3" fmla="*/ 4953000 w 5232905"/>
              <a:gd name="connsiteY3" fmla="*/ 296862 h 6858000"/>
              <a:gd name="connsiteX4" fmla="*/ 4953000 w 5232905"/>
              <a:gd name="connsiteY4" fmla="*/ 6453188 h 6858000"/>
              <a:gd name="connsiteX5" fmla="*/ 5232905 w 5232905"/>
              <a:gd name="connsiteY5" fmla="*/ 6453188 h 6858000"/>
              <a:gd name="connsiteX6" fmla="*/ 5232905 w 5232905"/>
              <a:gd name="connsiteY6" fmla="*/ 6858000 h 6858000"/>
              <a:gd name="connsiteX7" fmla="*/ 0 w 523290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2905" h="6858000">
                <a:moveTo>
                  <a:pt x="0" y="0"/>
                </a:moveTo>
                <a:lnTo>
                  <a:pt x="5232905" y="0"/>
                </a:lnTo>
                <a:lnTo>
                  <a:pt x="5232905" y="296862"/>
                </a:lnTo>
                <a:lnTo>
                  <a:pt x="4953000" y="296862"/>
                </a:lnTo>
                <a:lnTo>
                  <a:pt x="4953000" y="6453188"/>
                </a:lnTo>
                <a:lnTo>
                  <a:pt x="5232905" y="6453188"/>
                </a:lnTo>
                <a:lnTo>
                  <a:pt x="5232905" y="6858000"/>
                </a:lnTo>
                <a:lnTo>
                  <a:pt x="0" y="6858000"/>
                </a:lnTo>
                <a:close/>
              </a:path>
            </a:pathLst>
          </a:custGeom>
          <a:solidFill>
            <a:schemeClr val="accent5"/>
          </a:solidFill>
        </p:spPr>
        <p:txBody>
          <a:bodyPr wrap="square" lIns="36000" tIns="36000" rIns="36000" bIns="36000" anchor="ctr">
            <a:noAutofit/>
          </a:bodyPr>
          <a:lstStyle>
            <a:lvl1pPr algn="ctr">
              <a:lnSpc>
                <a:spcPct val="100000"/>
              </a:lnSpc>
              <a:spcAft>
                <a:spcPts val="0"/>
              </a:spcAft>
              <a:defRPr>
                <a:solidFill>
                  <a:schemeClr val="bg1"/>
                </a:solidFill>
              </a:defRPr>
            </a:lvl1pPr>
          </a:lstStyle>
          <a:p>
            <a:r>
              <a:rPr lang="en-US"/>
              <a:t>Click icon to add picture</a:t>
            </a:r>
            <a:endParaRPr lang="en-GB"/>
          </a:p>
        </p:txBody>
      </p:sp>
      <p:sp>
        <p:nvSpPr>
          <p:cNvPr id="7" name="txtSecureMarker2" hidden="1"/>
          <p:cNvSpPr txBox="1"/>
          <p:nvPr userDrawn="1"/>
        </p:nvSpPr>
        <p:spPr>
          <a:xfrm>
            <a:off x="8716108" y="6153282"/>
            <a:ext cx="2230241" cy="638209"/>
          </a:xfrm>
          <a:prstGeom prst="rect">
            <a:avLst/>
          </a:prstGeom>
          <a:noFill/>
        </p:spPr>
        <p:txBody>
          <a:bodyPr wrap="square" rtlCol="0" anchor="b" anchorCtr="0">
            <a:no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8" name="txtSecureMarker1" hidden="1"/>
          <p:cNvSpPr txBox="1"/>
          <p:nvPr userDrawn="1"/>
        </p:nvSpPr>
        <p:spPr>
          <a:xfrm>
            <a:off x="8716107" y="-2"/>
            <a:ext cx="2228677" cy="637200"/>
          </a:xfrm>
          <a:prstGeom prst="rect">
            <a:avLst/>
          </a:prstGeom>
          <a:noFill/>
        </p:spPr>
        <p:txBody>
          <a:bodyPr wrap="square" rtlCol="0">
            <a:no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14" name="shpSection">
            <a:extLst>
              <a:ext uri="{FF2B5EF4-FFF2-40B4-BE49-F238E27FC236}">
                <a16:creationId xmlns:a16="http://schemas.microsoft.com/office/drawing/2014/main" id="{2C462A43-E7D0-4D8B-8788-CAF9721D7CCD}"/>
              </a:ext>
            </a:extLst>
          </p:cNvPr>
          <p:cNvSpPr/>
          <p:nvPr userDrawn="1"/>
        </p:nvSpPr>
        <p:spPr>
          <a:xfrm>
            <a:off x="6096000" y="296862"/>
            <a:ext cx="5716955"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solidFill>
                <a:srgbClr val="FFFFFF"/>
              </a:solidFill>
            </a:endParaRPr>
          </a:p>
        </p:txBody>
      </p:sp>
      <p:sp>
        <p:nvSpPr>
          <p:cNvPr id="13" name="plcSectionNumber"/>
          <p:cNvSpPr>
            <a:spLocks noGrp="1"/>
          </p:cNvSpPr>
          <p:nvPr>
            <p:ph type="body" sz="quarter" idx="15" hasCustomPrompt="1"/>
          </p:nvPr>
        </p:nvSpPr>
        <p:spPr>
          <a:xfrm>
            <a:off x="9038334" y="1706807"/>
            <a:ext cx="2403692" cy="1315824"/>
          </a:xfrm>
        </p:spPr>
        <p:txBody>
          <a:bodyPr rIns="0" anchor="ctr">
            <a:normAutofit/>
          </a:bodyPr>
          <a:lstStyle>
            <a:lvl1pPr algn="r">
              <a:lnSpc>
                <a:spcPct val="80000"/>
              </a:lnSpc>
              <a:spcBef>
                <a:spcPts val="0"/>
              </a:spcBef>
              <a:defRPr sz="10000" b="1" cap="all" spc="-150" baseline="0">
                <a:solidFill>
                  <a:schemeClr val="bg2"/>
                </a:solidFill>
              </a:defRPr>
            </a:lvl1pPr>
            <a:lvl2pPr>
              <a:lnSpc>
                <a:spcPct val="80000"/>
              </a:lnSpc>
              <a:spcBef>
                <a:spcPts val="0"/>
              </a:spcBef>
              <a:defRPr sz="5000" spc="-150">
                <a:solidFill>
                  <a:schemeClr val="bg2"/>
                </a:solidFill>
              </a:defRPr>
            </a:lvl2pPr>
          </a:lstStyle>
          <a:p>
            <a:pPr lvl="0"/>
            <a:r>
              <a:rPr lang="en-GB"/>
              <a:t>##</a:t>
            </a:r>
          </a:p>
        </p:txBody>
      </p:sp>
      <p:sp>
        <p:nvSpPr>
          <p:cNvPr id="10" name="plcSectionTitle">
            <a:extLst>
              <a:ext uri="{FF2B5EF4-FFF2-40B4-BE49-F238E27FC236}">
                <a16:creationId xmlns:a16="http://schemas.microsoft.com/office/drawing/2014/main" id="{13355FC8-EA57-4962-8268-3E776272D01A}"/>
              </a:ext>
            </a:extLst>
          </p:cNvPr>
          <p:cNvSpPr>
            <a:spLocks noGrp="1"/>
          </p:cNvSpPr>
          <p:nvPr>
            <p:ph type="body" sz="quarter" idx="13" hasCustomPrompt="1"/>
          </p:nvPr>
        </p:nvSpPr>
        <p:spPr>
          <a:xfrm>
            <a:off x="6473924" y="3183069"/>
            <a:ext cx="4960177" cy="2970213"/>
          </a:xfrm>
        </p:spPr>
        <p:txBody>
          <a:bodyPr tIns="0" rIns="0" bIns="0" anchor="t">
            <a:noAutofit/>
          </a:bodyPr>
          <a:lstStyle>
            <a:lvl1pPr algn="r">
              <a:lnSpc>
                <a:spcPct val="100000"/>
              </a:lnSpc>
              <a:spcBef>
                <a:spcPts val="0"/>
              </a:spcBef>
              <a:spcAft>
                <a:spcPts val="0"/>
              </a:spcAft>
              <a:defRPr sz="2800" b="1" cap="none" spc="0" baseline="0">
                <a:solidFill>
                  <a:schemeClr val="bg2"/>
                </a:solidFill>
              </a:defRPr>
            </a:lvl1pPr>
            <a:lvl2pPr algn="r">
              <a:lnSpc>
                <a:spcPct val="100000"/>
              </a:lnSpc>
              <a:spcBef>
                <a:spcPts val="0"/>
              </a:spcBef>
              <a:spcAft>
                <a:spcPts val="0"/>
              </a:spcAft>
              <a:defRPr sz="1700" b="0" cap="none" spc="0">
                <a:solidFill>
                  <a:schemeClr val="tx1"/>
                </a:solidFill>
              </a:defRPr>
            </a:lvl2pPr>
            <a:lvl3pPr algn="r">
              <a:lnSpc>
                <a:spcPct val="100000"/>
              </a:lnSpc>
              <a:spcAft>
                <a:spcPts val="0"/>
              </a:spcAft>
              <a:defRPr sz="1700" spc="0">
                <a:solidFill>
                  <a:srgbClr val="7A91A6"/>
                </a:solidFill>
              </a:defRPr>
            </a:lvl3pPr>
            <a:lvl4pPr marL="0" indent="0" algn="r">
              <a:spcBef>
                <a:spcPts val="0"/>
              </a:spcBef>
              <a:spcAft>
                <a:spcPts val="0"/>
              </a:spcAft>
              <a:buNone/>
              <a:defRPr sz="1700" spc="0">
                <a:solidFill>
                  <a:srgbClr val="7A91A6"/>
                </a:solidFill>
              </a:defRPr>
            </a:lvl4pPr>
            <a:lvl5pPr marL="0" indent="0" algn="r">
              <a:spcBef>
                <a:spcPts val="0"/>
              </a:spcBef>
              <a:spcAft>
                <a:spcPts val="0"/>
              </a:spcAft>
              <a:buNone/>
              <a:defRPr sz="1700" spc="0">
                <a:solidFill>
                  <a:srgbClr val="7A91A6"/>
                </a:solidFill>
              </a:defRPr>
            </a:lvl5pPr>
            <a:lvl6pPr marL="0" indent="0" algn="r">
              <a:lnSpc>
                <a:spcPct val="100000"/>
              </a:lnSpc>
              <a:spcBef>
                <a:spcPts val="0"/>
              </a:spcBef>
              <a:spcAft>
                <a:spcPts val="0"/>
              </a:spcAft>
              <a:buNone/>
              <a:defRPr sz="1700" spc="0">
                <a:solidFill>
                  <a:srgbClr val="7A91A6"/>
                </a:solidFill>
              </a:defRPr>
            </a:lvl6pPr>
            <a:lvl7pPr marL="0" indent="0" algn="r">
              <a:lnSpc>
                <a:spcPct val="100000"/>
              </a:lnSpc>
              <a:spcBef>
                <a:spcPts val="0"/>
              </a:spcBef>
              <a:spcAft>
                <a:spcPts val="0"/>
              </a:spcAft>
              <a:buNone/>
              <a:defRPr sz="1700" spc="0">
                <a:solidFill>
                  <a:srgbClr val="7A91A6"/>
                </a:solidFill>
              </a:defRPr>
            </a:lvl7pPr>
            <a:lvl8pPr marL="0" indent="0" algn="r">
              <a:lnSpc>
                <a:spcPct val="100000"/>
              </a:lnSpc>
              <a:spcBef>
                <a:spcPts val="0"/>
              </a:spcBef>
              <a:spcAft>
                <a:spcPts val="0"/>
              </a:spcAft>
              <a:buNone/>
              <a:defRPr sz="1700" spc="0">
                <a:solidFill>
                  <a:srgbClr val="7A91A6"/>
                </a:solidFill>
              </a:defRPr>
            </a:lvl8pPr>
            <a:lvl9pPr marL="0" indent="0" algn="r">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810659820"/>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737576" y="1520826"/>
            <a:ext cx="10719777" cy="4645025"/>
          </a:xfrm>
        </p:spPr>
        <p:txBody>
          <a:bodyPr>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7"/>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2077129003"/>
      </p:ext>
    </p:extLst>
  </p:cSld>
  <p:clrMapOvr>
    <a:masterClrMapping/>
  </p:clrMapOvr>
  <p:transition>
    <p:fade/>
  </p:transition>
  <p:extLst>
    <p:ext uri="{DCECCB84-F9BA-43D5-87BE-67443E8EF086}">
      <p15:sldGuideLst xmlns:p15="http://schemas.microsoft.com/office/powerpoint/2012/main">
        <p15:guide id="3" orient="horz" pos="3884">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737576" y="1520826"/>
            <a:ext cx="10719777" cy="4645025"/>
          </a:xfrm>
        </p:spPr>
        <p:txBody>
          <a:bodyPr numCol="2" spcCol="180000">
            <a:noAutofit/>
          </a:bodyPr>
          <a:lstStyle>
            <a:lvl5pPr indent="-183600">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7">
            <a:extLst>
              <a:ext uri="{FF2B5EF4-FFF2-40B4-BE49-F238E27FC236}">
                <a16:creationId xmlns:a16="http://schemas.microsoft.com/office/drawing/2014/main" id="{EF153576-1E52-4F22-96D9-1B68FB43BEF5}"/>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1675830644"/>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737576" y="1520826"/>
            <a:ext cx="10719777" cy="4645025"/>
          </a:xfrm>
        </p:spPr>
        <p:txBody>
          <a:bodyPr numCol="3"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7">
            <a:extLst>
              <a:ext uri="{FF2B5EF4-FFF2-40B4-BE49-F238E27FC236}">
                <a16:creationId xmlns:a16="http://schemas.microsoft.com/office/drawing/2014/main" id="{41A06AAD-B3B8-4323-BAD9-A04FE84983B2}"/>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1867128134"/>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Numeric Bullets">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
        <p:nvSpPr>
          <p:cNvPr id="4" name="Content Placeholder 2">
            <a:extLst>
              <a:ext uri="{FF2B5EF4-FFF2-40B4-BE49-F238E27FC236}">
                <a16:creationId xmlns:a16="http://schemas.microsoft.com/office/drawing/2014/main" id="{6D656BE8-1D05-4BFC-A5E2-C22794724DE6}"/>
              </a:ext>
            </a:extLst>
          </p:cNvPr>
          <p:cNvSpPr>
            <a:spLocks noGrp="1"/>
          </p:cNvSpPr>
          <p:nvPr>
            <p:ph idx="1"/>
          </p:nvPr>
        </p:nvSpPr>
        <p:spPr>
          <a:xfrm>
            <a:off x="737576" y="1520826"/>
            <a:ext cx="10719777" cy="4645025"/>
          </a:xfrm>
        </p:spPr>
        <p:txBody>
          <a:bodyPr>
            <a:noAutofit/>
          </a:bodyPr>
          <a:lstStyle>
            <a:lvl4pPr marL="180000" indent="-183600">
              <a:buFont typeface="+mj-lt"/>
              <a:buAutoNum type="arabicPeriod"/>
              <a:defRPr/>
            </a:lvl4pPr>
            <a:lvl5pPr marL="360000" indent="-183600">
              <a:buFont typeface="+mj-lt"/>
              <a:buAutoNum type="alphaLcPeriod"/>
              <a:defRPr/>
            </a:lvl5pPr>
            <a:lvl6pPr marL="540000" indent="-183600">
              <a:buFont typeface="+mj-lt"/>
              <a:buAutoNum type="romanLcPeriod"/>
              <a:defRPr baseline="0"/>
            </a:lvl6pPr>
            <a:lvl7pPr marL="720000" indent="-183600">
              <a:buFont typeface="+mj-lt"/>
              <a:buAutoNum type="arabicPeriod"/>
              <a:defRPr/>
            </a:lvl7pPr>
            <a:lvl8pPr marL="900000" indent="-183600">
              <a:buFont typeface="+mj-lt"/>
              <a:buAutoNum type="alphaLcPeriod"/>
              <a:defRPr/>
            </a:lvl8pPr>
            <a:lvl9pPr marL="179387" indent="0">
              <a:buFont typeface="+mj-lt"/>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22751609"/>
      </p:ext>
    </p:extLst>
  </p:cSld>
  <p:clrMapOvr>
    <a:masterClrMapping/>
  </p:clrMapOvr>
  <p:transition>
    <p:fade/>
  </p:transition>
  <p:extLst>
    <p:ext uri="{DCECCB84-F9BA-43D5-87BE-67443E8EF086}">
      <p15:sldGuideLst xmlns:p15="http://schemas.microsoft.com/office/powerpoint/2012/main">
        <p15:guide id="3" orient="horz" pos="3884">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wo Column Content A">
    <p:spTree>
      <p:nvGrpSpPr>
        <p:cNvPr id="1" name=""/>
        <p:cNvGrpSpPr/>
        <p:nvPr/>
      </p:nvGrpSpPr>
      <p:grpSpPr>
        <a:xfrm>
          <a:off x="0" y="0"/>
          <a:ext cx="0" cy="0"/>
          <a:chOff x="0" y="0"/>
          <a:chExt cx="0" cy="0"/>
        </a:xfrm>
      </p:grpSpPr>
      <p:sp>
        <p:nvSpPr>
          <p:cNvPr id="7" name="Content Placeholder 2"/>
          <p:cNvSpPr>
            <a:spLocks noGrp="1"/>
          </p:cNvSpPr>
          <p:nvPr>
            <p:ph idx="18"/>
          </p:nvPr>
        </p:nvSpPr>
        <p:spPr>
          <a:xfrm>
            <a:off x="737575" y="1520826"/>
            <a:ext cx="5161846"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p:cNvSpPr>
            <a:spLocks noGrp="1"/>
          </p:cNvSpPr>
          <p:nvPr>
            <p:ph idx="19"/>
          </p:nvPr>
        </p:nvSpPr>
        <p:spPr>
          <a:xfrm>
            <a:off x="6293760" y="1520826"/>
            <a:ext cx="5161846"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7">
            <a:extLst>
              <a:ext uri="{FF2B5EF4-FFF2-40B4-BE49-F238E27FC236}">
                <a16:creationId xmlns:a16="http://schemas.microsoft.com/office/drawing/2014/main" id="{063912D5-356E-4BC6-83D8-81F5DECCA7D2}"/>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1311854882"/>
      </p:ext>
    </p:extLst>
  </p:cSld>
  <p:clrMapOvr>
    <a:masterClrMapping/>
  </p:clrMapOvr>
  <p:transition>
    <p:fade/>
  </p:transition>
  <p:extLst>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wo Column Content B">
    <p:spTree>
      <p:nvGrpSpPr>
        <p:cNvPr id="1" name=""/>
        <p:cNvGrpSpPr/>
        <p:nvPr/>
      </p:nvGrpSpPr>
      <p:grpSpPr>
        <a:xfrm>
          <a:off x="0" y="0"/>
          <a:ext cx="0" cy="0"/>
          <a:chOff x="0" y="0"/>
          <a:chExt cx="0" cy="0"/>
        </a:xfrm>
      </p:grpSpPr>
      <p:sp>
        <p:nvSpPr>
          <p:cNvPr id="6" name="Content Placeholder 2"/>
          <p:cNvSpPr>
            <a:spLocks noGrp="1"/>
          </p:cNvSpPr>
          <p:nvPr>
            <p:ph idx="19"/>
          </p:nvPr>
        </p:nvSpPr>
        <p:spPr>
          <a:xfrm>
            <a:off x="737576" y="1520826"/>
            <a:ext cx="6557538"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p:cNvSpPr>
            <a:spLocks noGrp="1"/>
          </p:cNvSpPr>
          <p:nvPr>
            <p:ph idx="18"/>
          </p:nvPr>
        </p:nvSpPr>
        <p:spPr>
          <a:xfrm>
            <a:off x="7662868" y="1520826"/>
            <a:ext cx="3792738"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7">
            <a:extLst>
              <a:ext uri="{FF2B5EF4-FFF2-40B4-BE49-F238E27FC236}">
                <a16:creationId xmlns:a16="http://schemas.microsoft.com/office/drawing/2014/main" id="{37C7F5CD-B588-459A-929A-7834E96FE826}"/>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979496266"/>
      </p:ext>
    </p:extLst>
  </p:cSld>
  <p:clrMapOvr>
    <a:masterClrMapping/>
  </p:clrMapOvr>
  <p:transition>
    <p:fade/>
  </p:transition>
  <p:extLst>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7" name="Content Placeholder 2"/>
          <p:cNvSpPr>
            <a:spLocks noGrp="1"/>
          </p:cNvSpPr>
          <p:nvPr>
            <p:ph idx="19"/>
          </p:nvPr>
        </p:nvSpPr>
        <p:spPr>
          <a:xfrm>
            <a:off x="737575" y="1520826"/>
            <a:ext cx="3318646"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p:cNvSpPr>
            <a:spLocks noGrp="1"/>
          </p:cNvSpPr>
          <p:nvPr>
            <p:ph idx="20"/>
          </p:nvPr>
        </p:nvSpPr>
        <p:spPr>
          <a:xfrm>
            <a:off x="8136960" y="1520826"/>
            <a:ext cx="3318646"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idx="21"/>
          </p:nvPr>
        </p:nvSpPr>
        <p:spPr>
          <a:xfrm>
            <a:off x="4437268" y="1520826"/>
            <a:ext cx="3318646"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7">
            <a:extLst>
              <a:ext uri="{FF2B5EF4-FFF2-40B4-BE49-F238E27FC236}">
                <a16:creationId xmlns:a16="http://schemas.microsoft.com/office/drawing/2014/main" id="{329017C4-48CE-4640-A11E-2839C2E02C02}"/>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4287797135"/>
      </p:ext>
    </p:extLst>
  </p:cSld>
  <p:clrMapOvr>
    <a:masterClrMapping/>
  </p:clrMapOvr>
  <p:transition>
    <p:fade/>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mp; Image A">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6274191" y="296863"/>
            <a:ext cx="5536810"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6" name="Content Placeholder 2"/>
          <p:cNvSpPr>
            <a:spLocks noGrp="1"/>
          </p:cNvSpPr>
          <p:nvPr>
            <p:ph idx="18"/>
          </p:nvPr>
        </p:nvSpPr>
        <p:spPr>
          <a:xfrm>
            <a:off x="737575" y="1520826"/>
            <a:ext cx="5166277"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5" name="Text Placeholder 7">
            <a:extLst>
              <a:ext uri="{FF2B5EF4-FFF2-40B4-BE49-F238E27FC236}">
                <a16:creationId xmlns:a16="http://schemas.microsoft.com/office/drawing/2014/main" id="{3DA9B662-B55E-4E23-A75D-362D99F82737}"/>
              </a:ext>
            </a:extLst>
          </p:cNvPr>
          <p:cNvSpPr>
            <a:spLocks noGrp="1"/>
          </p:cNvSpPr>
          <p:nvPr>
            <p:ph type="body" sz="quarter" idx="13" hasCustomPrompt="1"/>
          </p:nvPr>
        </p:nvSpPr>
        <p:spPr>
          <a:xfrm>
            <a:off x="737575" y="586863"/>
            <a:ext cx="5166277"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3677215469"/>
      </p:ext>
    </p:extLst>
  </p:cSld>
  <p:clrMapOvr>
    <a:masterClrMapping/>
  </p:clrMapOvr>
  <p:transition>
    <p:fade/>
  </p:transition>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ntent &amp; Image A">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6274191" y="296863"/>
            <a:ext cx="5536810"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a:p>
        </p:txBody>
      </p:sp>
      <p:sp>
        <p:nvSpPr>
          <p:cNvPr id="6" name="Content Placeholder 2"/>
          <p:cNvSpPr>
            <a:spLocks noGrp="1"/>
          </p:cNvSpPr>
          <p:nvPr>
            <p:ph idx="18"/>
          </p:nvPr>
        </p:nvSpPr>
        <p:spPr>
          <a:xfrm>
            <a:off x="737575" y="1520826"/>
            <a:ext cx="5166277"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7">
            <a:extLst>
              <a:ext uri="{FF2B5EF4-FFF2-40B4-BE49-F238E27FC236}">
                <a16:creationId xmlns:a16="http://schemas.microsoft.com/office/drawing/2014/main" id="{3DA9B662-B55E-4E23-A75D-362D99F82737}"/>
              </a:ext>
            </a:extLst>
          </p:cNvPr>
          <p:cNvSpPr>
            <a:spLocks noGrp="1"/>
          </p:cNvSpPr>
          <p:nvPr>
            <p:ph type="body" sz="quarter" idx="13" hasCustomPrompt="1"/>
          </p:nvPr>
        </p:nvSpPr>
        <p:spPr>
          <a:xfrm>
            <a:off x="737575" y="586863"/>
            <a:ext cx="5166277"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1137206067"/>
      </p:ext>
    </p:extLst>
  </p:cSld>
  <p:clrMapOvr>
    <a:masterClrMapping/>
  </p:clrMapOvr>
  <p:transition>
    <p:fade/>
  </p:transition>
  <p:extLst>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ontent &amp; Image B">
    <p:spTree>
      <p:nvGrpSpPr>
        <p:cNvPr id="1" name=""/>
        <p:cNvGrpSpPr/>
        <p:nvPr/>
      </p:nvGrpSpPr>
      <p:grpSpPr>
        <a:xfrm>
          <a:off x="0" y="0"/>
          <a:ext cx="0" cy="0"/>
          <a:chOff x="0" y="0"/>
          <a:chExt cx="0" cy="0"/>
        </a:xfrm>
      </p:grpSpPr>
      <p:sp>
        <p:nvSpPr>
          <p:cNvPr id="8" name="Content Placeholder 2"/>
          <p:cNvSpPr>
            <a:spLocks noGrp="1"/>
          </p:cNvSpPr>
          <p:nvPr>
            <p:ph idx="18"/>
          </p:nvPr>
        </p:nvSpPr>
        <p:spPr>
          <a:xfrm>
            <a:off x="6287169" y="1520826"/>
            <a:ext cx="5166277"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3"/>
          <p:cNvSpPr>
            <a:spLocks noGrp="1"/>
          </p:cNvSpPr>
          <p:nvPr>
            <p:ph type="pic" sz="quarter" idx="15"/>
          </p:nvPr>
        </p:nvSpPr>
        <p:spPr>
          <a:xfrm>
            <a:off x="379047" y="296863"/>
            <a:ext cx="5538762"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a:p>
        </p:txBody>
      </p:sp>
      <p:sp>
        <p:nvSpPr>
          <p:cNvPr id="6" name="Text Placeholder 7">
            <a:extLst>
              <a:ext uri="{FF2B5EF4-FFF2-40B4-BE49-F238E27FC236}">
                <a16:creationId xmlns:a16="http://schemas.microsoft.com/office/drawing/2014/main" id="{2AEB0693-436E-4A56-BF72-9F3FF3F5E0EA}"/>
              </a:ext>
            </a:extLst>
          </p:cNvPr>
          <p:cNvSpPr>
            <a:spLocks noGrp="1"/>
          </p:cNvSpPr>
          <p:nvPr>
            <p:ph type="body" sz="quarter" idx="19" hasCustomPrompt="1"/>
          </p:nvPr>
        </p:nvSpPr>
        <p:spPr>
          <a:xfrm>
            <a:off x="6287169" y="586863"/>
            <a:ext cx="5168437"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4225034948"/>
      </p:ext>
    </p:extLst>
  </p:cSld>
  <p:clrMapOvr>
    <a:masterClrMapping/>
  </p:clrMapOvr>
  <p:transition>
    <p:fade/>
  </p:transition>
  <p:extLst>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wo Column Content &amp; Images">
    <p:spTree>
      <p:nvGrpSpPr>
        <p:cNvPr id="1" name=""/>
        <p:cNvGrpSpPr/>
        <p:nvPr/>
      </p:nvGrpSpPr>
      <p:grpSpPr>
        <a:xfrm>
          <a:off x="0" y="0"/>
          <a:ext cx="0" cy="0"/>
          <a:chOff x="0" y="0"/>
          <a:chExt cx="0" cy="0"/>
        </a:xfrm>
      </p:grpSpPr>
      <p:sp>
        <p:nvSpPr>
          <p:cNvPr id="11" name="Picture Placeholder 3"/>
          <p:cNvSpPr>
            <a:spLocks noGrp="1"/>
          </p:cNvSpPr>
          <p:nvPr>
            <p:ph type="pic" sz="quarter" idx="15"/>
          </p:nvPr>
        </p:nvSpPr>
        <p:spPr>
          <a:xfrm>
            <a:off x="734646" y="1521143"/>
            <a:ext cx="5177238" cy="1058863"/>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9" name="Picture Placeholder 3"/>
          <p:cNvSpPr>
            <a:spLocks noGrp="1"/>
          </p:cNvSpPr>
          <p:nvPr>
            <p:ph type="pic" sz="quarter" idx="18"/>
          </p:nvPr>
        </p:nvSpPr>
        <p:spPr>
          <a:xfrm>
            <a:off x="6280116" y="1521143"/>
            <a:ext cx="5177238" cy="1058863"/>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12" name="Content Placeholder 2"/>
          <p:cNvSpPr>
            <a:spLocks noGrp="1"/>
          </p:cNvSpPr>
          <p:nvPr>
            <p:ph idx="24"/>
          </p:nvPr>
        </p:nvSpPr>
        <p:spPr>
          <a:xfrm>
            <a:off x="737578" y="2716212"/>
            <a:ext cx="5179569" cy="3449638"/>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2"/>
          <p:cNvSpPr>
            <a:spLocks noGrp="1"/>
          </p:cNvSpPr>
          <p:nvPr>
            <p:ph idx="25"/>
          </p:nvPr>
        </p:nvSpPr>
        <p:spPr>
          <a:xfrm>
            <a:off x="6277785" y="2716212"/>
            <a:ext cx="5179569" cy="3449638"/>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90CE484C-B547-46FA-97E8-743FBFC7D739}"/>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1211428620"/>
      </p:ext>
    </p:extLst>
  </p:cSld>
  <p:clrMapOvr>
    <a:masterClrMapping/>
  </p:clrMapOvr>
  <p:transition>
    <p:fade/>
  </p:transition>
  <p:extLst>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hree Column Content &amp; Images">
    <p:spTree>
      <p:nvGrpSpPr>
        <p:cNvPr id="1" name=""/>
        <p:cNvGrpSpPr/>
        <p:nvPr/>
      </p:nvGrpSpPr>
      <p:grpSpPr>
        <a:xfrm>
          <a:off x="0" y="0"/>
          <a:ext cx="0" cy="0"/>
          <a:chOff x="0" y="0"/>
          <a:chExt cx="0" cy="0"/>
        </a:xfrm>
      </p:grpSpPr>
      <p:sp>
        <p:nvSpPr>
          <p:cNvPr id="11" name="Content Placeholder 2"/>
          <p:cNvSpPr>
            <a:spLocks noGrp="1"/>
          </p:cNvSpPr>
          <p:nvPr>
            <p:ph idx="24"/>
          </p:nvPr>
        </p:nvSpPr>
        <p:spPr>
          <a:xfrm>
            <a:off x="737578" y="2716212"/>
            <a:ext cx="3371815" cy="3449638"/>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Picture Placeholder 3"/>
          <p:cNvSpPr>
            <a:spLocks noGrp="1"/>
          </p:cNvSpPr>
          <p:nvPr>
            <p:ph type="pic" sz="quarter" idx="15"/>
          </p:nvPr>
        </p:nvSpPr>
        <p:spPr>
          <a:xfrm>
            <a:off x="734647" y="1521143"/>
            <a:ext cx="3369419" cy="1058863"/>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19" name="Picture Placeholder 3"/>
          <p:cNvSpPr>
            <a:spLocks noGrp="1"/>
          </p:cNvSpPr>
          <p:nvPr>
            <p:ph type="pic" sz="quarter" idx="20"/>
          </p:nvPr>
        </p:nvSpPr>
        <p:spPr>
          <a:xfrm>
            <a:off x="8087935" y="1521143"/>
            <a:ext cx="3369419" cy="1058863"/>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20" name="Picture Placeholder 3"/>
          <p:cNvSpPr>
            <a:spLocks noGrp="1"/>
          </p:cNvSpPr>
          <p:nvPr>
            <p:ph type="pic" sz="quarter" idx="21"/>
          </p:nvPr>
        </p:nvSpPr>
        <p:spPr>
          <a:xfrm>
            <a:off x="4411292" y="1521143"/>
            <a:ext cx="3369419" cy="1058863"/>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14" name="Content Placeholder 2"/>
          <p:cNvSpPr>
            <a:spLocks noGrp="1"/>
          </p:cNvSpPr>
          <p:nvPr>
            <p:ph idx="25"/>
          </p:nvPr>
        </p:nvSpPr>
        <p:spPr>
          <a:xfrm>
            <a:off x="8085539" y="2716212"/>
            <a:ext cx="3371815" cy="3449638"/>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p:cNvSpPr>
            <a:spLocks noGrp="1"/>
          </p:cNvSpPr>
          <p:nvPr>
            <p:ph idx="26"/>
          </p:nvPr>
        </p:nvSpPr>
        <p:spPr>
          <a:xfrm>
            <a:off x="4408895" y="2716212"/>
            <a:ext cx="3371815" cy="3449638"/>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7">
            <a:extLst>
              <a:ext uri="{FF2B5EF4-FFF2-40B4-BE49-F238E27FC236}">
                <a16:creationId xmlns:a16="http://schemas.microsoft.com/office/drawing/2014/main" id="{EC0B0766-1B80-4503-80C6-5380F28D7E46}"/>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667944823"/>
      </p:ext>
    </p:extLst>
  </p:cSld>
  <p:clrMapOvr>
    <a:masterClrMapping/>
  </p:clrMapOvr>
  <p:transition>
    <p:fade/>
  </p:transition>
  <p:extLst>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wo Numbered Sections">
    <p:spTree>
      <p:nvGrpSpPr>
        <p:cNvPr id="1" name=""/>
        <p:cNvGrpSpPr/>
        <p:nvPr/>
      </p:nvGrpSpPr>
      <p:grpSpPr>
        <a:xfrm>
          <a:off x="0" y="0"/>
          <a:ext cx="0" cy="0"/>
          <a:chOff x="0" y="0"/>
          <a:chExt cx="0" cy="0"/>
        </a:xfrm>
      </p:grpSpPr>
      <p:sp>
        <p:nvSpPr>
          <p:cNvPr id="11" name="Text Placeholder 3"/>
          <p:cNvSpPr>
            <a:spLocks noGrp="1"/>
          </p:cNvSpPr>
          <p:nvPr>
            <p:ph type="body" sz="quarter" idx="20" hasCustomPrompt="1"/>
          </p:nvPr>
        </p:nvSpPr>
        <p:spPr>
          <a:xfrm>
            <a:off x="734646" y="1520978"/>
            <a:ext cx="864000" cy="4644873"/>
          </a:xfrm>
          <a:solidFill>
            <a:schemeClr val="bg2"/>
          </a:solidFill>
        </p:spPr>
        <p:txBody>
          <a:bodyPr lIns="36000" tIns="0" rIns="36000" bIns="0" anchor="b">
            <a:normAutofit/>
          </a:bodyPr>
          <a:lstStyle>
            <a:lvl1pPr algn="ctr">
              <a:defRPr sz="3600" b="1">
                <a:solidFill>
                  <a:srgbClr val="FFFFFF"/>
                </a:solidFill>
              </a:defRPr>
            </a:lvl1pPr>
          </a:lstStyle>
          <a:p>
            <a:pPr lvl="0"/>
            <a:r>
              <a:rPr lang="en-GB"/>
              <a:t>##</a:t>
            </a:r>
          </a:p>
        </p:txBody>
      </p:sp>
      <p:sp>
        <p:nvSpPr>
          <p:cNvPr id="13" name="Text Placeholder 3"/>
          <p:cNvSpPr>
            <a:spLocks noGrp="1"/>
          </p:cNvSpPr>
          <p:nvPr>
            <p:ph type="body" sz="quarter" idx="21" hasCustomPrompt="1"/>
          </p:nvPr>
        </p:nvSpPr>
        <p:spPr>
          <a:xfrm>
            <a:off x="6277605" y="1520978"/>
            <a:ext cx="864000" cy="4644873"/>
          </a:xfrm>
          <a:solidFill>
            <a:schemeClr val="accent4"/>
          </a:solidFill>
        </p:spPr>
        <p:txBody>
          <a:bodyPr lIns="36000" tIns="0" rIns="36000" bIns="0" anchor="b">
            <a:normAutofit/>
          </a:bodyPr>
          <a:lstStyle>
            <a:lvl1pPr algn="ctr">
              <a:defRPr sz="3600" b="1">
                <a:solidFill>
                  <a:schemeClr val="bg1"/>
                </a:solidFill>
              </a:defRPr>
            </a:lvl1pPr>
          </a:lstStyle>
          <a:p>
            <a:pPr lvl="0"/>
            <a:r>
              <a:rPr lang="en-GB"/>
              <a:t>##</a:t>
            </a:r>
          </a:p>
        </p:txBody>
      </p:sp>
      <p:sp>
        <p:nvSpPr>
          <p:cNvPr id="8" name="Content Placeholder 2"/>
          <p:cNvSpPr>
            <a:spLocks noGrp="1"/>
          </p:cNvSpPr>
          <p:nvPr>
            <p:ph idx="24"/>
          </p:nvPr>
        </p:nvSpPr>
        <p:spPr>
          <a:xfrm>
            <a:off x="1828800" y="1520825"/>
            <a:ext cx="4036431" cy="4646438"/>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idx="25"/>
          </p:nvPr>
        </p:nvSpPr>
        <p:spPr>
          <a:xfrm>
            <a:off x="7419175" y="1520825"/>
            <a:ext cx="4036431" cy="4646438"/>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7">
            <a:extLst>
              <a:ext uri="{FF2B5EF4-FFF2-40B4-BE49-F238E27FC236}">
                <a16:creationId xmlns:a16="http://schemas.microsoft.com/office/drawing/2014/main" id="{64A95D66-B116-49F1-B2B1-022CA45F4F4D}"/>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375221693"/>
      </p:ext>
    </p:extLst>
  </p:cSld>
  <p:clrMapOvr>
    <a:masterClrMapping/>
  </p:clrMapOvr>
  <p:transition>
    <p:fade/>
  </p:transition>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Four Numbered Sections">
    <p:spTree>
      <p:nvGrpSpPr>
        <p:cNvPr id="1" name=""/>
        <p:cNvGrpSpPr/>
        <p:nvPr/>
      </p:nvGrpSpPr>
      <p:grpSpPr>
        <a:xfrm>
          <a:off x="0" y="0"/>
          <a:ext cx="0" cy="0"/>
          <a:chOff x="0" y="0"/>
          <a:chExt cx="0" cy="0"/>
        </a:xfrm>
      </p:grpSpPr>
      <p:sp>
        <p:nvSpPr>
          <p:cNvPr id="21" name="Text Placeholder 3"/>
          <p:cNvSpPr>
            <a:spLocks noGrp="1"/>
          </p:cNvSpPr>
          <p:nvPr>
            <p:ph type="body" sz="quarter" idx="25" hasCustomPrompt="1"/>
          </p:nvPr>
        </p:nvSpPr>
        <p:spPr>
          <a:xfrm>
            <a:off x="734646" y="1520977"/>
            <a:ext cx="864000" cy="2254733"/>
          </a:xfrm>
          <a:solidFill>
            <a:schemeClr val="bg2"/>
          </a:solidFill>
        </p:spPr>
        <p:txBody>
          <a:bodyPr lIns="36000" tIns="0" rIns="36000" bIns="0" anchor="b">
            <a:normAutofit/>
          </a:bodyPr>
          <a:lstStyle>
            <a:lvl1pPr algn="ctr">
              <a:defRPr sz="3600" b="1">
                <a:solidFill>
                  <a:srgbClr val="FFFFFF"/>
                </a:solidFill>
              </a:defRPr>
            </a:lvl1pPr>
          </a:lstStyle>
          <a:p>
            <a:pPr lvl="0"/>
            <a:r>
              <a:rPr lang="en-GB"/>
              <a:t>##</a:t>
            </a:r>
          </a:p>
        </p:txBody>
      </p:sp>
      <p:sp>
        <p:nvSpPr>
          <p:cNvPr id="22" name="Text Placeholder 3"/>
          <p:cNvSpPr>
            <a:spLocks noGrp="1"/>
          </p:cNvSpPr>
          <p:nvPr>
            <p:ph type="body" sz="quarter" idx="26" hasCustomPrompt="1"/>
          </p:nvPr>
        </p:nvSpPr>
        <p:spPr>
          <a:xfrm>
            <a:off x="6277605" y="1520977"/>
            <a:ext cx="864000" cy="2254733"/>
          </a:xfrm>
          <a:solidFill>
            <a:schemeClr val="accent4"/>
          </a:solidFill>
        </p:spPr>
        <p:txBody>
          <a:bodyPr lIns="36000" tIns="0" rIns="36000" bIns="0" anchor="b">
            <a:normAutofit/>
          </a:bodyPr>
          <a:lstStyle>
            <a:lvl1pPr algn="ctr">
              <a:defRPr sz="3600" b="1">
                <a:solidFill>
                  <a:schemeClr val="bg1"/>
                </a:solidFill>
              </a:defRPr>
            </a:lvl1pPr>
          </a:lstStyle>
          <a:p>
            <a:pPr lvl="0"/>
            <a:r>
              <a:rPr lang="en-GB"/>
              <a:t>##</a:t>
            </a:r>
          </a:p>
        </p:txBody>
      </p:sp>
      <p:sp>
        <p:nvSpPr>
          <p:cNvPr id="25" name="Text Placeholder 3"/>
          <p:cNvSpPr>
            <a:spLocks noGrp="1"/>
          </p:cNvSpPr>
          <p:nvPr>
            <p:ph type="body" sz="quarter" idx="27" hasCustomPrompt="1"/>
          </p:nvPr>
        </p:nvSpPr>
        <p:spPr>
          <a:xfrm>
            <a:off x="734646" y="3911116"/>
            <a:ext cx="864000" cy="2254734"/>
          </a:xfrm>
          <a:solidFill>
            <a:schemeClr val="accent4"/>
          </a:solidFill>
        </p:spPr>
        <p:txBody>
          <a:bodyPr lIns="36000" tIns="0" rIns="36000" bIns="0" anchor="b">
            <a:normAutofit/>
          </a:bodyPr>
          <a:lstStyle>
            <a:lvl1pPr algn="ctr">
              <a:defRPr sz="3600" b="1">
                <a:solidFill>
                  <a:schemeClr val="bg1"/>
                </a:solidFill>
              </a:defRPr>
            </a:lvl1pPr>
          </a:lstStyle>
          <a:p>
            <a:pPr lvl="0"/>
            <a:r>
              <a:rPr lang="en-GB"/>
              <a:t>##</a:t>
            </a:r>
          </a:p>
        </p:txBody>
      </p:sp>
      <p:sp>
        <p:nvSpPr>
          <p:cNvPr id="26" name="Text Placeholder 3"/>
          <p:cNvSpPr>
            <a:spLocks noGrp="1"/>
          </p:cNvSpPr>
          <p:nvPr>
            <p:ph type="body" sz="quarter" idx="28" hasCustomPrompt="1"/>
          </p:nvPr>
        </p:nvSpPr>
        <p:spPr>
          <a:xfrm>
            <a:off x="6277605" y="3913168"/>
            <a:ext cx="864000" cy="2254734"/>
          </a:xfrm>
          <a:solidFill>
            <a:schemeClr val="bg2"/>
          </a:solidFill>
        </p:spPr>
        <p:txBody>
          <a:bodyPr lIns="36000" tIns="0" rIns="36000" bIns="0" anchor="b">
            <a:normAutofit/>
          </a:bodyPr>
          <a:lstStyle>
            <a:lvl1pPr algn="ctr">
              <a:defRPr sz="3600" b="1">
                <a:solidFill>
                  <a:srgbClr val="FFFFFF"/>
                </a:solidFill>
              </a:defRPr>
            </a:lvl1pPr>
          </a:lstStyle>
          <a:p>
            <a:pPr lvl="0"/>
            <a:r>
              <a:rPr lang="en-GB"/>
              <a:t>##</a:t>
            </a:r>
          </a:p>
        </p:txBody>
      </p:sp>
      <p:sp>
        <p:nvSpPr>
          <p:cNvPr id="17" name="Content Placeholder 2"/>
          <p:cNvSpPr>
            <a:spLocks noGrp="1"/>
          </p:cNvSpPr>
          <p:nvPr>
            <p:ph idx="24"/>
          </p:nvPr>
        </p:nvSpPr>
        <p:spPr>
          <a:xfrm>
            <a:off x="1828800" y="1520977"/>
            <a:ext cx="4036431" cy="2254733"/>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2"/>
          <p:cNvSpPr>
            <a:spLocks noGrp="1"/>
          </p:cNvSpPr>
          <p:nvPr>
            <p:ph idx="30"/>
          </p:nvPr>
        </p:nvSpPr>
        <p:spPr>
          <a:xfrm>
            <a:off x="1828800" y="3911116"/>
            <a:ext cx="4036431" cy="2254734"/>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p:cNvSpPr>
            <a:spLocks noGrp="1"/>
          </p:cNvSpPr>
          <p:nvPr>
            <p:ph idx="31"/>
          </p:nvPr>
        </p:nvSpPr>
        <p:spPr>
          <a:xfrm>
            <a:off x="7419175" y="1520977"/>
            <a:ext cx="4036431" cy="2254733"/>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p:cNvSpPr>
            <a:spLocks noGrp="1"/>
          </p:cNvSpPr>
          <p:nvPr>
            <p:ph idx="32"/>
          </p:nvPr>
        </p:nvSpPr>
        <p:spPr>
          <a:xfrm>
            <a:off x="7419175" y="3911116"/>
            <a:ext cx="4036431" cy="2254734"/>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7">
            <a:extLst>
              <a:ext uri="{FF2B5EF4-FFF2-40B4-BE49-F238E27FC236}">
                <a16:creationId xmlns:a16="http://schemas.microsoft.com/office/drawing/2014/main" id="{CE70EEE8-B0C0-4305-8EE6-42F4FBBF1B86}"/>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2744063685"/>
      </p:ext>
    </p:extLst>
  </p:cSld>
  <p:clrMapOvr>
    <a:masterClrMapping/>
  </p:clrMapOvr>
  <p:transition>
    <p:fade/>
  </p:transition>
  <p:extLst>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ix Tiles A">
    <p:spTree>
      <p:nvGrpSpPr>
        <p:cNvPr id="1" name=""/>
        <p:cNvGrpSpPr/>
        <p:nvPr/>
      </p:nvGrpSpPr>
      <p:grpSpPr>
        <a:xfrm>
          <a:off x="0" y="0"/>
          <a:ext cx="0" cy="0"/>
          <a:chOff x="0" y="0"/>
          <a:chExt cx="0" cy="0"/>
        </a:xfrm>
      </p:grpSpPr>
      <p:sp>
        <p:nvSpPr>
          <p:cNvPr id="20" name="Rectangle 19"/>
          <p:cNvSpPr>
            <a:spLocks/>
          </p:cNvSpPr>
          <p:nvPr userDrawn="1"/>
        </p:nvSpPr>
        <p:spPr>
          <a:xfrm>
            <a:off x="8004586" y="296862"/>
            <a:ext cx="3810462" cy="307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Picture Placeholder 3"/>
          <p:cNvSpPr>
            <a:spLocks noGrp="1"/>
          </p:cNvSpPr>
          <p:nvPr>
            <p:ph type="pic" sz="quarter" idx="21"/>
          </p:nvPr>
        </p:nvSpPr>
        <p:spPr>
          <a:xfrm>
            <a:off x="8004586" y="3374700"/>
            <a:ext cx="3810462" cy="3078326"/>
          </a:xfrm>
          <a:solidFill>
            <a:schemeClr val="accent5"/>
          </a:solidFill>
        </p:spPr>
        <p:txBody>
          <a:bodyPr lIns="36000" tIns="36000" rIns="36000" bIns="36000" anchor="ctr">
            <a:normAutofit/>
          </a:bodyPr>
          <a:lstStyle>
            <a:lvl1pPr algn="ctr">
              <a:lnSpc>
                <a:spcPct val="100000"/>
              </a:lnSpc>
              <a:spcAft>
                <a:spcPts val="0"/>
              </a:spcAft>
              <a:defRPr sz="1600">
                <a:solidFill>
                  <a:schemeClr val="bg1"/>
                </a:solidFill>
              </a:defRPr>
            </a:lvl1pPr>
          </a:lstStyle>
          <a:p>
            <a:r>
              <a:rPr lang="en-US"/>
              <a:t>Click icon to add picture</a:t>
            </a:r>
            <a:endParaRPr lang="en-GB"/>
          </a:p>
        </p:txBody>
      </p:sp>
      <p:sp>
        <p:nvSpPr>
          <p:cNvPr id="49" name="Rectangle 48"/>
          <p:cNvSpPr>
            <a:spLocks/>
          </p:cNvSpPr>
          <p:nvPr userDrawn="1"/>
        </p:nvSpPr>
        <p:spPr>
          <a:xfrm>
            <a:off x="4190770" y="3374862"/>
            <a:ext cx="3810462" cy="3078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Picture Placeholder 3"/>
          <p:cNvSpPr>
            <a:spLocks noGrp="1"/>
          </p:cNvSpPr>
          <p:nvPr>
            <p:ph type="pic" sz="quarter" idx="20"/>
          </p:nvPr>
        </p:nvSpPr>
        <p:spPr>
          <a:xfrm>
            <a:off x="4190770" y="296862"/>
            <a:ext cx="3810462" cy="3078000"/>
          </a:xfrm>
          <a:solidFill>
            <a:schemeClr val="accent5"/>
          </a:solidFill>
        </p:spPr>
        <p:txBody>
          <a:bodyPr lIns="36000" tIns="36000" rIns="36000" bIns="36000" anchor="ctr">
            <a:normAutofit/>
          </a:bodyPr>
          <a:lstStyle>
            <a:lvl1pPr algn="ctr">
              <a:lnSpc>
                <a:spcPct val="100000"/>
              </a:lnSpc>
              <a:spcAft>
                <a:spcPts val="0"/>
              </a:spcAft>
              <a:defRPr sz="1600">
                <a:solidFill>
                  <a:schemeClr val="bg1"/>
                </a:solidFill>
              </a:defRPr>
            </a:lvl1pPr>
          </a:lstStyle>
          <a:p>
            <a:r>
              <a:rPr lang="en-US"/>
              <a:t>Click icon to add picture</a:t>
            </a:r>
            <a:endParaRPr lang="en-GB"/>
          </a:p>
        </p:txBody>
      </p:sp>
      <p:sp>
        <p:nvSpPr>
          <p:cNvPr id="17" name="Picture Placeholder 3"/>
          <p:cNvSpPr>
            <a:spLocks noGrp="1"/>
          </p:cNvSpPr>
          <p:nvPr>
            <p:ph type="pic" sz="quarter" idx="22"/>
          </p:nvPr>
        </p:nvSpPr>
        <p:spPr>
          <a:xfrm>
            <a:off x="379047" y="3374700"/>
            <a:ext cx="3810462" cy="3078326"/>
          </a:xfrm>
          <a:solidFill>
            <a:schemeClr val="accent5"/>
          </a:solidFill>
        </p:spPr>
        <p:txBody>
          <a:bodyPr lIns="36000" tIns="36000" rIns="36000" bIns="36000" anchor="ctr">
            <a:normAutofit/>
          </a:bodyPr>
          <a:lstStyle>
            <a:lvl1pPr algn="ctr">
              <a:lnSpc>
                <a:spcPct val="100000"/>
              </a:lnSpc>
              <a:spcAft>
                <a:spcPts val="0"/>
              </a:spcAft>
              <a:defRPr sz="1600">
                <a:solidFill>
                  <a:schemeClr val="bg1"/>
                </a:solidFill>
              </a:defRPr>
            </a:lvl1pPr>
          </a:lstStyle>
          <a:p>
            <a:r>
              <a:rPr lang="en-US"/>
              <a:t>Click icon to add picture</a:t>
            </a:r>
            <a:endParaRPr lang="en-GB"/>
          </a:p>
        </p:txBody>
      </p:sp>
      <p:sp>
        <p:nvSpPr>
          <p:cNvPr id="11" name="Content Placeholder 2">
            <a:extLst>
              <a:ext uri="{FF2B5EF4-FFF2-40B4-BE49-F238E27FC236}">
                <a16:creationId xmlns:a16="http://schemas.microsoft.com/office/drawing/2014/main" id="{4BD812DD-A811-4067-A639-C64DB2503729}"/>
              </a:ext>
            </a:extLst>
          </p:cNvPr>
          <p:cNvSpPr>
            <a:spLocks noGrp="1"/>
          </p:cNvSpPr>
          <p:nvPr>
            <p:ph idx="1" hasCustomPrompt="1"/>
          </p:nvPr>
        </p:nvSpPr>
        <p:spPr>
          <a:xfrm>
            <a:off x="8320561" y="586862"/>
            <a:ext cx="3178514"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
        <p:nvSpPr>
          <p:cNvPr id="22" name="Text Placeholder 7">
            <a:extLst>
              <a:ext uri="{FF2B5EF4-FFF2-40B4-BE49-F238E27FC236}">
                <a16:creationId xmlns:a16="http://schemas.microsoft.com/office/drawing/2014/main" id="{633A53F3-BBD2-4702-B85E-F831DDBB7101}"/>
              </a:ext>
            </a:extLst>
          </p:cNvPr>
          <p:cNvSpPr>
            <a:spLocks noGrp="1"/>
          </p:cNvSpPr>
          <p:nvPr>
            <p:ph type="body" sz="quarter" idx="13" hasCustomPrompt="1"/>
          </p:nvPr>
        </p:nvSpPr>
        <p:spPr>
          <a:xfrm>
            <a:off x="737575" y="586862"/>
            <a:ext cx="3106334" cy="2527200"/>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
        <p:nvSpPr>
          <p:cNvPr id="23" name="Content Placeholder 2">
            <a:extLst>
              <a:ext uri="{FF2B5EF4-FFF2-40B4-BE49-F238E27FC236}">
                <a16:creationId xmlns:a16="http://schemas.microsoft.com/office/drawing/2014/main" id="{5ACB64B3-597C-4E06-A540-2BA6886A0AB6}"/>
              </a:ext>
            </a:extLst>
          </p:cNvPr>
          <p:cNvSpPr>
            <a:spLocks noGrp="1"/>
          </p:cNvSpPr>
          <p:nvPr>
            <p:ph idx="23" hasCustomPrompt="1"/>
          </p:nvPr>
        </p:nvSpPr>
        <p:spPr>
          <a:xfrm>
            <a:off x="4506745" y="3659478"/>
            <a:ext cx="3178514"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2693100631"/>
      </p:ext>
    </p:extLst>
  </p:cSld>
  <p:clrMapOvr>
    <a:masterClrMapping/>
  </p:clrMapOvr>
  <p:transition>
    <p:fade/>
  </p:transition>
  <p:extLst>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ix Tiles B">
    <p:spTree>
      <p:nvGrpSpPr>
        <p:cNvPr id="1" name=""/>
        <p:cNvGrpSpPr/>
        <p:nvPr/>
      </p:nvGrpSpPr>
      <p:grpSpPr>
        <a:xfrm>
          <a:off x="0" y="0"/>
          <a:ext cx="0" cy="0"/>
          <a:chOff x="0" y="0"/>
          <a:chExt cx="0" cy="0"/>
        </a:xfrm>
      </p:grpSpPr>
      <p:sp>
        <p:nvSpPr>
          <p:cNvPr id="24" name="Picture Placeholder 3"/>
          <p:cNvSpPr>
            <a:spLocks noGrp="1"/>
          </p:cNvSpPr>
          <p:nvPr>
            <p:ph type="pic" sz="quarter" idx="25"/>
          </p:nvPr>
        </p:nvSpPr>
        <p:spPr>
          <a:xfrm>
            <a:off x="4190770" y="3374862"/>
            <a:ext cx="3810462" cy="3078326"/>
          </a:xfrm>
          <a:solidFill>
            <a:schemeClr val="accent5"/>
          </a:solidFill>
        </p:spPr>
        <p:txBody>
          <a:bodyPr lIns="36000" tIns="36000" rIns="36000" bIns="36000" anchor="ctr">
            <a:normAutofit/>
          </a:bodyPr>
          <a:lstStyle>
            <a:lvl1pPr algn="ctr">
              <a:lnSpc>
                <a:spcPct val="100000"/>
              </a:lnSpc>
              <a:spcAft>
                <a:spcPts val="0"/>
              </a:spcAft>
              <a:defRPr sz="1600">
                <a:solidFill>
                  <a:schemeClr val="bg1"/>
                </a:solidFill>
              </a:defRPr>
            </a:lvl1pPr>
          </a:lstStyle>
          <a:p>
            <a:r>
              <a:rPr lang="en-US"/>
              <a:t>Click icon to add picture</a:t>
            </a:r>
            <a:endParaRPr lang="en-GB"/>
          </a:p>
        </p:txBody>
      </p:sp>
      <p:sp>
        <p:nvSpPr>
          <p:cNvPr id="14" name="Rectangle 13"/>
          <p:cNvSpPr>
            <a:spLocks/>
          </p:cNvSpPr>
          <p:nvPr userDrawn="1"/>
        </p:nvSpPr>
        <p:spPr>
          <a:xfrm>
            <a:off x="379048" y="3374862"/>
            <a:ext cx="3814884" cy="3078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9" name="Rectangle 48"/>
          <p:cNvSpPr>
            <a:spLocks/>
          </p:cNvSpPr>
          <p:nvPr userDrawn="1"/>
        </p:nvSpPr>
        <p:spPr>
          <a:xfrm>
            <a:off x="4189509" y="296862"/>
            <a:ext cx="3814422" cy="307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2" name="Picture Placeholder 3"/>
          <p:cNvSpPr>
            <a:spLocks noGrp="1"/>
          </p:cNvSpPr>
          <p:nvPr>
            <p:ph type="pic" sz="quarter" idx="22"/>
          </p:nvPr>
        </p:nvSpPr>
        <p:spPr>
          <a:xfrm>
            <a:off x="379047" y="296862"/>
            <a:ext cx="3810462" cy="3078000"/>
          </a:xfrm>
          <a:solidFill>
            <a:schemeClr val="accent5"/>
          </a:solidFill>
        </p:spPr>
        <p:txBody>
          <a:bodyPr lIns="36000" tIns="36000" rIns="36000" bIns="36000" anchor="ctr">
            <a:normAutofit/>
          </a:bodyPr>
          <a:lstStyle>
            <a:lvl1pPr algn="ctr">
              <a:lnSpc>
                <a:spcPct val="100000"/>
              </a:lnSpc>
              <a:spcAft>
                <a:spcPts val="0"/>
              </a:spcAft>
              <a:defRPr sz="1600">
                <a:solidFill>
                  <a:schemeClr val="bg1"/>
                </a:solidFill>
              </a:defRPr>
            </a:lvl1pPr>
          </a:lstStyle>
          <a:p>
            <a:r>
              <a:rPr lang="en-US"/>
              <a:t>Click icon to add picture</a:t>
            </a:r>
            <a:endParaRPr lang="en-GB"/>
          </a:p>
        </p:txBody>
      </p:sp>
      <p:sp>
        <p:nvSpPr>
          <p:cNvPr id="16" name="Picture Placeholder 3"/>
          <p:cNvSpPr>
            <a:spLocks noGrp="1"/>
          </p:cNvSpPr>
          <p:nvPr>
            <p:ph type="pic" sz="quarter" idx="26"/>
          </p:nvPr>
        </p:nvSpPr>
        <p:spPr>
          <a:xfrm>
            <a:off x="8001133" y="296862"/>
            <a:ext cx="3810462" cy="3078000"/>
          </a:xfrm>
          <a:solidFill>
            <a:schemeClr val="accent5"/>
          </a:solidFill>
        </p:spPr>
        <p:txBody>
          <a:bodyPr lIns="36000" tIns="36000" rIns="36000" bIns="36000" anchor="ctr">
            <a:normAutofit/>
          </a:bodyPr>
          <a:lstStyle>
            <a:lvl1pPr algn="ctr">
              <a:lnSpc>
                <a:spcPct val="100000"/>
              </a:lnSpc>
              <a:spcAft>
                <a:spcPts val="0"/>
              </a:spcAft>
              <a:defRPr sz="1600">
                <a:solidFill>
                  <a:schemeClr val="bg1"/>
                </a:solidFill>
              </a:defRPr>
            </a:lvl1pPr>
          </a:lstStyle>
          <a:p>
            <a:r>
              <a:rPr lang="en-US"/>
              <a:t>Click icon to add picture</a:t>
            </a:r>
            <a:endParaRPr lang="en-GB"/>
          </a:p>
        </p:txBody>
      </p:sp>
      <p:sp>
        <p:nvSpPr>
          <p:cNvPr id="15" name="Text Placeholder 7">
            <a:extLst>
              <a:ext uri="{FF2B5EF4-FFF2-40B4-BE49-F238E27FC236}">
                <a16:creationId xmlns:a16="http://schemas.microsoft.com/office/drawing/2014/main" id="{30466996-CC2F-4A12-8205-BCB0B21F25C5}"/>
              </a:ext>
            </a:extLst>
          </p:cNvPr>
          <p:cNvSpPr>
            <a:spLocks noGrp="1"/>
          </p:cNvSpPr>
          <p:nvPr>
            <p:ph type="body" sz="quarter" idx="28" hasCustomPrompt="1"/>
          </p:nvPr>
        </p:nvSpPr>
        <p:spPr>
          <a:xfrm>
            <a:off x="8346733" y="3659425"/>
            <a:ext cx="3119262" cy="2527200"/>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
        <p:nvSpPr>
          <p:cNvPr id="18" name="Content Placeholder 2">
            <a:extLst>
              <a:ext uri="{FF2B5EF4-FFF2-40B4-BE49-F238E27FC236}">
                <a16:creationId xmlns:a16="http://schemas.microsoft.com/office/drawing/2014/main" id="{3C57B8B9-76D5-4A6C-A107-1FC9F087DADE}"/>
              </a:ext>
            </a:extLst>
          </p:cNvPr>
          <p:cNvSpPr>
            <a:spLocks noGrp="1"/>
          </p:cNvSpPr>
          <p:nvPr>
            <p:ph idx="1" hasCustomPrompt="1"/>
          </p:nvPr>
        </p:nvSpPr>
        <p:spPr>
          <a:xfrm>
            <a:off x="4507464" y="586862"/>
            <a:ext cx="3178514"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
        <p:nvSpPr>
          <p:cNvPr id="20" name="Content Placeholder 2">
            <a:extLst>
              <a:ext uri="{FF2B5EF4-FFF2-40B4-BE49-F238E27FC236}">
                <a16:creationId xmlns:a16="http://schemas.microsoft.com/office/drawing/2014/main" id="{A8C51FB3-9E83-43CC-9590-4C507000147C}"/>
              </a:ext>
            </a:extLst>
          </p:cNvPr>
          <p:cNvSpPr>
            <a:spLocks noGrp="1"/>
          </p:cNvSpPr>
          <p:nvPr>
            <p:ph idx="23" hasCustomPrompt="1"/>
          </p:nvPr>
        </p:nvSpPr>
        <p:spPr>
          <a:xfrm>
            <a:off x="737575" y="3659478"/>
            <a:ext cx="3106334"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2325055553"/>
      </p:ext>
    </p:extLst>
  </p:cSld>
  <p:clrMapOvr>
    <a:masterClrMapping/>
  </p:clrMapOvr>
  <p:transition>
    <p:fade/>
  </p:transition>
  <p:extLst>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6FDCFA3-9581-4F5B-985C-33BCD71CC195}"/>
              </a:ext>
            </a:extLst>
          </p:cNvPr>
          <p:cNvSpPr>
            <a:spLocks noGrp="1"/>
          </p:cNvSpPr>
          <p:nvPr>
            <p:ph type="pic" sz="quarter" idx="22"/>
          </p:nvPr>
        </p:nvSpPr>
        <p:spPr>
          <a:xfrm>
            <a:off x="0" y="0"/>
            <a:ext cx="12192000" cy="6858000"/>
          </a:xfrm>
          <a:solidFill>
            <a:schemeClr val="accent5"/>
          </a:solidFill>
        </p:spPr>
        <p:txBody>
          <a:bodyPr lIns="36000" tIns="36000" rIns="36000" bIns="36000" anchor="ctr">
            <a:normAutofit/>
          </a:bodyPr>
          <a:lstStyle>
            <a:lvl1pPr algn="ctr">
              <a:lnSpc>
                <a:spcPct val="100000"/>
              </a:lnSpc>
              <a:spcAft>
                <a:spcPts val="0"/>
              </a:spcAft>
              <a:defRPr sz="1600">
                <a:solidFill>
                  <a:schemeClr val="bg1"/>
                </a:solidFill>
              </a:defRPr>
            </a:lvl1pPr>
          </a:lstStyle>
          <a:p>
            <a:r>
              <a:rPr lang="en-US"/>
              <a:t>Click icon to add picture</a:t>
            </a:r>
            <a:endParaRPr lang="en-GB"/>
          </a:p>
        </p:txBody>
      </p:sp>
    </p:spTree>
    <p:extLst>
      <p:ext uri="{BB962C8B-B14F-4D97-AF65-F5344CB8AC3E}">
        <p14:creationId xmlns:p14="http://schemas.microsoft.com/office/powerpoint/2010/main" val="3465079284"/>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hree Tiles A">
    <p:spTree>
      <p:nvGrpSpPr>
        <p:cNvPr id="1" name=""/>
        <p:cNvGrpSpPr/>
        <p:nvPr/>
      </p:nvGrpSpPr>
      <p:grpSpPr>
        <a:xfrm>
          <a:off x="0" y="0"/>
          <a:ext cx="0" cy="0"/>
          <a:chOff x="0" y="0"/>
          <a:chExt cx="0" cy="0"/>
        </a:xfrm>
      </p:grpSpPr>
      <p:sp>
        <p:nvSpPr>
          <p:cNvPr id="13" name="Rectangle 12"/>
          <p:cNvSpPr>
            <a:spLocks/>
          </p:cNvSpPr>
          <p:nvPr userDrawn="1"/>
        </p:nvSpPr>
        <p:spPr>
          <a:xfrm>
            <a:off x="379048" y="3374862"/>
            <a:ext cx="11432548" cy="3078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Picture Placeholder 3"/>
          <p:cNvSpPr>
            <a:spLocks noGrp="1"/>
          </p:cNvSpPr>
          <p:nvPr>
            <p:ph type="pic" sz="quarter" idx="22"/>
          </p:nvPr>
        </p:nvSpPr>
        <p:spPr>
          <a:xfrm>
            <a:off x="4194223" y="296862"/>
            <a:ext cx="7620825" cy="3078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a:p>
        </p:txBody>
      </p:sp>
      <p:sp>
        <p:nvSpPr>
          <p:cNvPr id="6" name="Text Placeholder 7">
            <a:extLst>
              <a:ext uri="{FF2B5EF4-FFF2-40B4-BE49-F238E27FC236}">
                <a16:creationId xmlns:a16="http://schemas.microsoft.com/office/drawing/2014/main" id="{EFB81473-A922-4732-8B81-6E91D3D2D495}"/>
              </a:ext>
            </a:extLst>
          </p:cNvPr>
          <p:cNvSpPr>
            <a:spLocks noGrp="1"/>
          </p:cNvSpPr>
          <p:nvPr>
            <p:ph type="body" sz="quarter" idx="13" hasCustomPrompt="1"/>
          </p:nvPr>
        </p:nvSpPr>
        <p:spPr>
          <a:xfrm>
            <a:off x="737575" y="586862"/>
            <a:ext cx="3106334" cy="2527200"/>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
        <p:nvSpPr>
          <p:cNvPr id="12" name="Content Placeholder 2">
            <a:extLst>
              <a:ext uri="{FF2B5EF4-FFF2-40B4-BE49-F238E27FC236}">
                <a16:creationId xmlns:a16="http://schemas.microsoft.com/office/drawing/2014/main" id="{875FA68E-E720-42BA-98E1-0BAF4E2020EC}"/>
              </a:ext>
            </a:extLst>
          </p:cNvPr>
          <p:cNvSpPr>
            <a:spLocks noGrp="1"/>
          </p:cNvSpPr>
          <p:nvPr>
            <p:ph idx="24" hasCustomPrompt="1"/>
          </p:nvPr>
        </p:nvSpPr>
        <p:spPr>
          <a:xfrm>
            <a:off x="737575" y="3659478"/>
            <a:ext cx="10718031"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1684759059"/>
      </p:ext>
    </p:extLst>
  </p:cSld>
  <p:clrMapOvr>
    <a:masterClrMapping/>
  </p:clrMapOvr>
  <p:transition>
    <p:fade/>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mp; Image B">
    <p:spTree>
      <p:nvGrpSpPr>
        <p:cNvPr id="1" name=""/>
        <p:cNvGrpSpPr/>
        <p:nvPr/>
      </p:nvGrpSpPr>
      <p:grpSpPr>
        <a:xfrm>
          <a:off x="0" y="0"/>
          <a:ext cx="0" cy="0"/>
          <a:chOff x="0" y="0"/>
          <a:chExt cx="0" cy="0"/>
        </a:xfrm>
      </p:grpSpPr>
      <p:sp>
        <p:nvSpPr>
          <p:cNvPr id="8" name="Content Placeholder 2"/>
          <p:cNvSpPr>
            <a:spLocks noGrp="1"/>
          </p:cNvSpPr>
          <p:nvPr>
            <p:ph idx="18"/>
          </p:nvPr>
        </p:nvSpPr>
        <p:spPr>
          <a:xfrm>
            <a:off x="6287169" y="1520826"/>
            <a:ext cx="5166277"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9" name="Picture Placeholder 3"/>
          <p:cNvSpPr>
            <a:spLocks noGrp="1"/>
          </p:cNvSpPr>
          <p:nvPr>
            <p:ph type="pic" sz="quarter" idx="15"/>
          </p:nvPr>
        </p:nvSpPr>
        <p:spPr>
          <a:xfrm>
            <a:off x="379047" y="296863"/>
            <a:ext cx="5538762"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6" name="Text Placeholder 7">
            <a:extLst>
              <a:ext uri="{FF2B5EF4-FFF2-40B4-BE49-F238E27FC236}">
                <a16:creationId xmlns:a16="http://schemas.microsoft.com/office/drawing/2014/main" id="{2AEB0693-436E-4A56-BF72-9F3FF3F5E0EA}"/>
              </a:ext>
            </a:extLst>
          </p:cNvPr>
          <p:cNvSpPr>
            <a:spLocks noGrp="1"/>
          </p:cNvSpPr>
          <p:nvPr>
            <p:ph type="body" sz="quarter" idx="19" hasCustomPrompt="1"/>
          </p:nvPr>
        </p:nvSpPr>
        <p:spPr>
          <a:xfrm>
            <a:off x="6287169" y="586863"/>
            <a:ext cx="5168437"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1657472748"/>
      </p:ext>
    </p:extLst>
  </p:cSld>
  <p:clrMapOvr>
    <a:masterClrMapping/>
  </p:clrMapOvr>
  <p:transition>
    <p:fade/>
  </p:transition>
  <p:extLst>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hree Tiles B">
    <p:spTree>
      <p:nvGrpSpPr>
        <p:cNvPr id="1" name=""/>
        <p:cNvGrpSpPr/>
        <p:nvPr/>
      </p:nvGrpSpPr>
      <p:grpSpPr>
        <a:xfrm>
          <a:off x="0" y="0"/>
          <a:ext cx="0" cy="0"/>
          <a:chOff x="0" y="0"/>
          <a:chExt cx="0" cy="0"/>
        </a:xfrm>
      </p:grpSpPr>
      <p:sp>
        <p:nvSpPr>
          <p:cNvPr id="13" name="Rectangle 12"/>
          <p:cNvSpPr>
            <a:spLocks/>
          </p:cNvSpPr>
          <p:nvPr userDrawn="1"/>
        </p:nvSpPr>
        <p:spPr>
          <a:xfrm>
            <a:off x="8004517" y="3374862"/>
            <a:ext cx="3810596" cy="3078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Picture Placeholder 3"/>
          <p:cNvSpPr>
            <a:spLocks noGrp="1"/>
          </p:cNvSpPr>
          <p:nvPr>
            <p:ph type="pic" sz="quarter" idx="22"/>
          </p:nvPr>
        </p:nvSpPr>
        <p:spPr>
          <a:xfrm>
            <a:off x="379046" y="296862"/>
            <a:ext cx="7620827" cy="6156326"/>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a:p>
        </p:txBody>
      </p:sp>
      <p:sp>
        <p:nvSpPr>
          <p:cNvPr id="9" name="Text Placeholder 7">
            <a:extLst>
              <a:ext uri="{FF2B5EF4-FFF2-40B4-BE49-F238E27FC236}">
                <a16:creationId xmlns:a16="http://schemas.microsoft.com/office/drawing/2014/main" id="{B816A4BE-D775-4B00-97A8-AC1A0BB06E56}"/>
              </a:ext>
            </a:extLst>
          </p:cNvPr>
          <p:cNvSpPr>
            <a:spLocks noGrp="1"/>
          </p:cNvSpPr>
          <p:nvPr>
            <p:ph type="body" sz="quarter" idx="28" hasCustomPrompt="1"/>
          </p:nvPr>
        </p:nvSpPr>
        <p:spPr>
          <a:xfrm>
            <a:off x="8328620" y="586862"/>
            <a:ext cx="3119262" cy="2527200"/>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
        <p:nvSpPr>
          <p:cNvPr id="8" name="Content Placeholder 2">
            <a:extLst>
              <a:ext uri="{FF2B5EF4-FFF2-40B4-BE49-F238E27FC236}">
                <a16:creationId xmlns:a16="http://schemas.microsoft.com/office/drawing/2014/main" id="{620B69DC-91E8-48CC-88AD-89C363440D89}"/>
              </a:ext>
            </a:extLst>
          </p:cNvPr>
          <p:cNvSpPr>
            <a:spLocks noGrp="1"/>
          </p:cNvSpPr>
          <p:nvPr>
            <p:ph idx="1" hasCustomPrompt="1"/>
          </p:nvPr>
        </p:nvSpPr>
        <p:spPr>
          <a:xfrm>
            <a:off x="8320561" y="3659478"/>
            <a:ext cx="3178514"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3048319974"/>
      </p:ext>
    </p:extLst>
  </p:cSld>
  <p:clrMapOvr>
    <a:masterClrMapping/>
  </p:clrMapOvr>
  <p:transition>
    <p:fade/>
  </p:transition>
  <p:extLst>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hree Tiles C">
    <p:spTree>
      <p:nvGrpSpPr>
        <p:cNvPr id="1" name=""/>
        <p:cNvGrpSpPr/>
        <p:nvPr/>
      </p:nvGrpSpPr>
      <p:grpSpPr>
        <a:xfrm>
          <a:off x="0" y="0"/>
          <a:ext cx="0" cy="0"/>
          <a:chOff x="0" y="0"/>
          <a:chExt cx="0" cy="0"/>
        </a:xfrm>
      </p:grpSpPr>
      <p:sp>
        <p:nvSpPr>
          <p:cNvPr id="13" name="Rectangle 12"/>
          <p:cNvSpPr>
            <a:spLocks/>
          </p:cNvSpPr>
          <p:nvPr userDrawn="1"/>
        </p:nvSpPr>
        <p:spPr>
          <a:xfrm>
            <a:off x="379047" y="3375188"/>
            <a:ext cx="3810596" cy="307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Picture Placeholder 3"/>
          <p:cNvSpPr>
            <a:spLocks noGrp="1"/>
          </p:cNvSpPr>
          <p:nvPr>
            <p:ph type="pic" sz="quarter" idx="22"/>
          </p:nvPr>
        </p:nvSpPr>
        <p:spPr>
          <a:xfrm>
            <a:off x="4190768" y="296862"/>
            <a:ext cx="7620827" cy="6156326"/>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a:p>
        </p:txBody>
      </p:sp>
      <p:sp>
        <p:nvSpPr>
          <p:cNvPr id="6" name="Text Placeholder 7">
            <a:extLst>
              <a:ext uri="{FF2B5EF4-FFF2-40B4-BE49-F238E27FC236}">
                <a16:creationId xmlns:a16="http://schemas.microsoft.com/office/drawing/2014/main" id="{B1D9AFA0-0C5D-4905-91FA-A4BF77D34CA0}"/>
              </a:ext>
            </a:extLst>
          </p:cNvPr>
          <p:cNvSpPr>
            <a:spLocks noGrp="1"/>
          </p:cNvSpPr>
          <p:nvPr>
            <p:ph type="body" sz="quarter" idx="13" hasCustomPrompt="1"/>
          </p:nvPr>
        </p:nvSpPr>
        <p:spPr>
          <a:xfrm>
            <a:off x="737575" y="586862"/>
            <a:ext cx="3106334" cy="2527200"/>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
        <p:nvSpPr>
          <p:cNvPr id="9" name="Content Placeholder 2">
            <a:extLst>
              <a:ext uri="{FF2B5EF4-FFF2-40B4-BE49-F238E27FC236}">
                <a16:creationId xmlns:a16="http://schemas.microsoft.com/office/drawing/2014/main" id="{4DB5B5EC-FFAD-46AB-90FF-1D0DA87AF1EF}"/>
              </a:ext>
            </a:extLst>
          </p:cNvPr>
          <p:cNvSpPr>
            <a:spLocks noGrp="1"/>
          </p:cNvSpPr>
          <p:nvPr>
            <p:ph idx="23" hasCustomPrompt="1"/>
          </p:nvPr>
        </p:nvSpPr>
        <p:spPr>
          <a:xfrm>
            <a:off x="737575" y="3659478"/>
            <a:ext cx="3106334"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489785268"/>
      </p:ext>
    </p:extLst>
  </p:cSld>
  <p:clrMapOvr>
    <a:masterClrMapping/>
  </p:clrMapOvr>
  <p:transition>
    <p:fade/>
  </p:transition>
  <p:extLst>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Left Image &amp; Quote">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379048" y="296863"/>
            <a:ext cx="5715692"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a:p>
        </p:txBody>
      </p:sp>
      <p:sp>
        <p:nvSpPr>
          <p:cNvPr id="8" name="Text Placeholder 2"/>
          <p:cNvSpPr>
            <a:spLocks noGrp="1"/>
          </p:cNvSpPr>
          <p:nvPr>
            <p:ph type="body" sz="quarter" idx="20" hasCustomPrompt="1"/>
          </p:nvPr>
        </p:nvSpPr>
        <p:spPr>
          <a:xfrm>
            <a:off x="6775939" y="1408152"/>
            <a:ext cx="4670389" cy="3281441"/>
          </a:xfrm>
        </p:spPr>
        <p:txBody>
          <a:bodyPr tIns="0" rIns="0" bIns="0" anchor="ctr"/>
          <a:lstStyle>
            <a:lvl1pPr algn="r">
              <a:defRPr b="0" cap="none" baseline="0"/>
            </a:lvl1pPr>
            <a:lvl2pPr algn="r">
              <a:defRPr/>
            </a:lvl2pPr>
            <a:lvl3pPr algn="r">
              <a:defRPr sz="1400"/>
            </a:lvl3pPr>
            <a:lvl4pPr marL="0" indent="0" algn="r">
              <a:buNone/>
              <a:defRPr sz="1400"/>
            </a:lvl4pPr>
            <a:lvl5pPr marL="0" indent="0" algn="r">
              <a:buNone/>
              <a:tabLst/>
              <a:defRPr sz="1400"/>
            </a:lvl5pPr>
            <a:lvl6pPr marL="0" indent="0" algn="r">
              <a:buNone/>
              <a:defRPr sz="1400"/>
            </a:lvl6pPr>
            <a:lvl7pPr marL="0" indent="0" algn="r">
              <a:buNone/>
              <a:defRPr sz="1400"/>
            </a:lvl7pPr>
            <a:lvl8pPr marL="0" indent="0" algn="r">
              <a:buNone/>
              <a:tabLst/>
              <a:defRPr sz="1400"/>
            </a:lvl8pPr>
            <a:lvl9pPr marL="0" indent="0" algn="r">
              <a:buNone/>
              <a:defRPr sz="1400"/>
            </a:lvl9pPr>
          </a:lstStyle>
          <a:p>
            <a:pPr lvl="0"/>
            <a:r>
              <a:rPr lang="en-GB"/>
              <a:t>Click to edit Master text styles</a:t>
            </a:r>
          </a:p>
        </p:txBody>
      </p:sp>
      <p:sp>
        <p:nvSpPr>
          <p:cNvPr id="7" name="Text Placeholder 55">
            <a:extLst>
              <a:ext uri="{FF2B5EF4-FFF2-40B4-BE49-F238E27FC236}">
                <a16:creationId xmlns:a16="http://schemas.microsoft.com/office/drawing/2014/main" id="{484F0682-3036-48D1-A7CB-637440A1308A}"/>
              </a:ext>
            </a:extLst>
          </p:cNvPr>
          <p:cNvSpPr>
            <a:spLocks noGrp="1"/>
          </p:cNvSpPr>
          <p:nvPr>
            <p:ph type="body" sz="quarter" idx="21" hasCustomPrompt="1"/>
          </p:nvPr>
        </p:nvSpPr>
        <p:spPr>
          <a:xfrm>
            <a:off x="6775939" y="4689593"/>
            <a:ext cx="4670389" cy="633978"/>
          </a:xfrm>
        </p:spPr>
        <p:txBody>
          <a:bodyPr lIns="90000" rIns="0" anchor="ctr">
            <a:normAutofit/>
          </a:bodyPr>
          <a:lstStyle>
            <a:lvl1pPr algn="r">
              <a:lnSpc>
                <a:spcPct val="100000"/>
              </a:lnSpc>
              <a:spcAft>
                <a:spcPts val="0"/>
              </a:spcAft>
              <a:defRPr sz="1400" b="1" cap="none" baseline="0">
                <a:solidFill>
                  <a:schemeClr val="bg2"/>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en-GB"/>
              <a:t>Click to edit text</a:t>
            </a:r>
          </a:p>
        </p:txBody>
      </p:sp>
    </p:spTree>
    <p:extLst>
      <p:ext uri="{BB962C8B-B14F-4D97-AF65-F5344CB8AC3E}">
        <p14:creationId xmlns:p14="http://schemas.microsoft.com/office/powerpoint/2010/main" val="267483300"/>
      </p:ext>
    </p:extLst>
  </p:cSld>
  <p:clrMapOvr>
    <a:masterClrMapping/>
  </p:clrMapOvr>
  <p:transition>
    <p:fade/>
  </p:transition>
  <p:extLst>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Right Image &amp; Quote">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6095308" y="296863"/>
            <a:ext cx="5715692"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a:p>
        </p:txBody>
      </p:sp>
      <p:sp>
        <p:nvSpPr>
          <p:cNvPr id="12" name="Text Placeholder 2">
            <a:extLst>
              <a:ext uri="{FF2B5EF4-FFF2-40B4-BE49-F238E27FC236}">
                <a16:creationId xmlns:a16="http://schemas.microsoft.com/office/drawing/2014/main" id="{649BEEF9-D970-419D-AA2E-DD608512B9F3}"/>
              </a:ext>
            </a:extLst>
          </p:cNvPr>
          <p:cNvSpPr>
            <a:spLocks noGrp="1"/>
          </p:cNvSpPr>
          <p:nvPr>
            <p:ph type="body" sz="quarter" idx="20" hasCustomPrompt="1"/>
          </p:nvPr>
        </p:nvSpPr>
        <p:spPr>
          <a:xfrm>
            <a:off x="736210" y="1408152"/>
            <a:ext cx="4670389" cy="3281441"/>
          </a:xfrm>
        </p:spPr>
        <p:txBody>
          <a:bodyPr tIns="0" rIns="0" bIns="0" anchor="ctr"/>
          <a:lstStyle>
            <a:lvl1pPr algn="l">
              <a:defRPr b="0" cap="none" baseline="0"/>
            </a:lvl1pPr>
            <a:lvl2pPr algn="l">
              <a:defRPr/>
            </a:lvl2pPr>
            <a:lvl3pPr algn="l">
              <a:defRPr sz="1400"/>
            </a:lvl3pPr>
            <a:lvl4pPr marL="0" indent="0" algn="l">
              <a:buNone/>
              <a:defRPr sz="1400"/>
            </a:lvl4pPr>
            <a:lvl5pPr marL="0" indent="0" algn="l">
              <a:buNone/>
              <a:tabLst/>
              <a:defRPr sz="1400"/>
            </a:lvl5pPr>
            <a:lvl6pPr marL="0" indent="0" algn="l">
              <a:buNone/>
              <a:defRPr sz="1400"/>
            </a:lvl6pPr>
            <a:lvl7pPr marL="0" indent="0" algn="l">
              <a:buNone/>
              <a:defRPr sz="1400"/>
            </a:lvl7pPr>
            <a:lvl8pPr marL="0" indent="0" algn="l">
              <a:buNone/>
              <a:tabLst/>
              <a:defRPr sz="1400"/>
            </a:lvl8pPr>
            <a:lvl9pPr marL="0" indent="0" algn="l">
              <a:buNone/>
              <a:defRPr sz="1400"/>
            </a:lvl9pPr>
          </a:lstStyle>
          <a:p>
            <a:pPr lvl="0"/>
            <a:r>
              <a:rPr lang="en-GB"/>
              <a:t>Click to edit Master text styles</a:t>
            </a:r>
          </a:p>
        </p:txBody>
      </p:sp>
      <p:sp>
        <p:nvSpPr>
          <p:cNvPr id="6" name="Text Placeholder 55">
            <a:extLst>
              <a:ext uri="{FF2B5EF4-FFF2-40B4-BE49-F238E27FC236}">
                <a16:creationId xmlns:a16="http://schemas.microsoft.com/office/drawing/2014/main" id="{97FCAA84-D1A3-46AE-B10B-F200FB179494}"/>
              </a:ext>
            </a:extLst>
          </p:cNvPr>
          <p:cNvSpPr>
            <a:spLocks noGrp="1"/>
          </p:cNvSpPr>
          <p:nvPr>
            <p:ph type="body" sz="quarter" idx="21" hasCustomPrompt="1"/>
          </p:nvPr>
        </p:nvSpPr>
        <p:spPr>
          <a:xfrm>
            <a:off x="736210" y="4689593"/>
            <a:ext cx="4670389" cy="633978"/>
          </a:xfrm>
        </p:spPr>
        <p:txBody>
          <a:bodyPr lIns="0" rIns="0" anchor="ctr">
            <a:normAutofit/>
          </a:bodyPr>
          <a:lstStyle>
            <a:lvl1pPr algn="l">
              <a:lnSpc>
                <a:spcPct val="100000"/>
              </a:lnSpc>
              <a:spcAft>
                <a:spcPts val="0"/>
              </a:spcAft>
              <a:defRPr sz="1400" b="1" cap="none" baseline="0">
                <a:solidFill>
                  <a:schemeClr val="bg2"/>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en-GB"/>
              <a:t>Click to edit text</a:t>
            </a:r>
          </a:p>
        </p:txBody>
      </p:sp>
    </p:spTree>
    <p:extLst>
      <p:ext uri="{BB962C8B-B14F-4D97-AF65-F5344CB8AC3E}">
        <p14:creationId xmlns:p14="http://schemas.microsoft.com/office/powerpoint/2010/main" val="4063596312"/>
      </p:ext>
    </p:extLst>
  </p:cSld>
  <p:clrMapOvr>
    <a:masterClrMapping/>
  </p:clrMapOvr>
  <p:transition>
    <p:fade/>
  </p:transition>
  <p:extLst>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B450641-E427-4EA4-A429-795DDFE195FC}"/>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3224333962"/>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9430069"/>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6" name="shpShading"/>
          <p:cNvSpPr/>
          <p:nvPr userDrawn="1"/>
        </p:nvSpPr>
        <p:spPr>
          <a:xfrm>
            <a:off x="8311661" y="296862"/>
            <a:ext cx="3501294" cy="6156326"/>
          </a:xfrm>
          <a:prstGeom prst="rect">
            <a:avLst/>
          </a:prstGeom>
          <a:solidFill>
            <a:srgbClr val="F5F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6" name="txtDetails">
            <a:extLst>
              <a:ext uri="{FF2B5EF4-FFF2-40B4-BE49-F238E27FC236}">
                <a16:creationId xmlns:a16="http://schemas.microsoft.com/office/drawing/2014/main" id="{1B3CE762-3D80-44DE-BB4E-A90D339A39CB}"/>
              </a:ext>
            </a:extLst>
          </p:cNvPr>
          <p:cNvSpPr txBox="1">
            <a:spLocks noChangeArrowheads="1"/>
          </p:cNvSpPr>
          <p:nvPr userDrawn="1"/>
        </p:nvSpPr>
        <p:spPr bwMode="auto">
          <a:xfrm>
            <a:off x="8673456" y="2013091"/>
            <a:ext cx="2783899" cy="42220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defPPr>
              <a:defRPr lang="en-GB"/>
            </a:defPPr>
            <a:lvl1pPr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5pPr>
            <a:lvl6pPr marL="2286000" algn="l" defTabSz="914400" rtl="0" eaLnBrk="1" latinLnBrk="0" hangingPunct="1">
              <a:defRPr sz="1400" kern="1200">
                <a:solidFill>
                  <a:srgbClr val="737377"/>
                </a:solidFill>
                <a:latin typeface="Arial" charset="0"/>
                <a:ea typeface="+mn-ea"/>
                <a:cs typeface="+mn-cs"/>
              </a:defRPr>
            </a:lvl6pPr>
            <a:lvl7pPr marL="2743200" algn="l" defTabSz="914400" rtl="0" eaLnBrk="1" latinLnBrk="0" hangingPunct="1">
              <a:defRPr sz="1400" kern="1200">
                <a:solidFill>
                  <a:srgbClr val="737377"/>
                </a:solidFill>
                <a:latin typeface="Arial" charset="0"/>
                <a:ea typeface="+mn-ea"/>
                <a:cs typeface="+mn-cs"/>
              </a:defRPr>
            </a:lvl7pPr>
            <a:lvl8pPr marL="3200400" algn="l" defTabSz="914400" rtl="0" eaLnBrk="1" latinLnBrk="0" hangingPunct="1">
              <a:defRPr sz="1400" kern="1200">
                <a:solidFill>
                  <a:srgbClr val="737377"/>
                </a:solidFill>
                <a:latin typeface="Arial" charset="0"/>
                <a:ea typeface="+mn-ea"/>
                <a:cs typeface="+mn-cs"/>
              </a:defRPr>
            </a:lvl8pPr>
            <a:lvl9pPr marL="3657600" algn="l" defTabSz="914400" rtl="0" eaLnBrk="1" latinLnBrk="0" hangingPunct="1">
              <a:defRPr sz="1400" kern="1200">
                <a:solidFill>
                  <a:srgbClr val="737377"/>
                </a:solidFill>
                <a:latin typeface="Arial" charset="0"/>
                <a:ea typeface="+mn-ea"/>
                <a:cs typeface="+mn-cs"/>
              </a:defRPr>
            </a:lvl9pPr>
          </a:lstStyle>
          <a:p>
            <a:pPr algn="l" rtl="0">
              <a:spcBef>
                <a:spcPts val="0"/>
              </a:spcBef>
            </a:pPr>
            <a:r>
              <a:rPr lang="en-GB" sz="1000" b="1" i="0" u="none" strike="noStrike" kern="1200" baseline="30000">
                <a:solidFill>
                  <a:schemeClr val="tx1"/>
                </a:solidFill>
                <a:latin typeface="Arial" charset="0"/>
                <a:ea typeface="+mn-ea"/>
                <a:cs typeface="+mn-cs"/>
              </a:rPr>
              <a:t>Corporate Headquarters</a:t>
            </a:r>
          </a:p>
          <a:p>
            <a:pPr algn="l" rtl="0">
              <a:spcBef>
                <a:spcPts val="0"/>
              </a:spcBef>
            </a:pPr>
            <a:r>
              <a:rPr lang="en-GB" sz="1000" b="0" i="0" u="none" strike="noStrike" kern="1200" baseline="30000">
                <a:solidFill>
                  <a:schemeClr val="tx1"/>
                </a:solidFill>
                <a:latin typeface="Arial" charset="0"/>
                <a:ea typeface="+mn-ea"/>
                <a:cs typeface="+mn-cs"/>
              </a:rPr>
              <a:t>10 Bressenden Place</a:t>
            </a:r>
            <a:br>
              <a:rPr lang="en-GB" sz="1000" b="0" i="0" u="none" strike="noStrike" kern="1200" baseline="30000">
                <a:solidFill>
                  <a:schemeClr val="tx1"/>
                </a:solidFill>
                <a:latin typeface="Arial" charset="0"/>
                <a:ea typeface="+mn-ea"/>
                <a:cs typeface="+mn-cs"/>
              </a:rPr>
            </a:br>
            <a:r>
              <a:rPr lang="en-GB" sz="1000" b="0" i="0" u="none" strike="noStrike" kern="1200" baseline="30000">
                <a:solidFill>
                  <a:schemeClr val="tx1"/>
                </a:solidFill>
                <a:latin typeface="Arial" charset="0"/>
                <a:ea typeface="+mn-ea"/>
                <a:cs typeface="+mn-cs"/>
              </a:rPr>
              <a:t>London</a:t>
            </a:r>
            <a:br>
              <a:rPr lang="en-GB" sz="1000" b="0" i="0" u="none" strike="noStrike" kern="1200" baseline="30000">
                <a:solidFill>
                  <a:schemeClr val="tx1"/>
                </a:solidFill>
                <a:latin typeface="Arial" charset="0"/>
                <a:ea typeface="+mn-ea"/>
                <a:cs typeface="+mn-cs"/>
              </a:rPr>
            </a:br>
            <a:r>
              <a:rPr lang="en-GB" sz="1000" b="0" i="0" u="none" strike="noStrike" kern="1200" baseline="30000">
                <a:solidFill>
                  <a:schemeClr val="tx1"/>
                </a:solidFill>
                <a:latin typeface="Arial" charset="0"/>
                <a:ea typeface="+mn-ea"/>
                <a:cs typeface="+mn-cs"/>
              </a:rPr>
              <a:t>SW1E 5DN</a:t>
            </a:r>
            <a:br>
              <a:rPr lang="en-GB" sz="1000" b="0" i="0" u="none" strike="noStrike" kern="1200" baseline="30000">
                <a:solidFill>
                  <a:schemeClr val="tx1"/>
                </a:solidFill>
                <a:latin typeface="Arial" charset="0"/>
                <a:ea typeface="+mn-ea"/>
                <a:cs typeface="+mn-cs"/>
              </a:rPr>
            </a:br>
            <a:r>
              <a:rPr lang="en-GB" sz="1000" b="0" i="0" u="none" strike="noStrike" kern="1200" baseline="30000">
                <a:solidFill>
                  <a:schemeClr val="tx1"/>
                </a:solidFill>
                <a:latin typeface="Arial" charset="0"/>
                <a:ea typeface="+mn-ea"/>
                <a:cs typeface="+mn-cs"/>
              </a:rPr>
              <a:t>+44 20 7730 9000</a:t>
            </a:r>
          </a:p>
          <a:p>
            <a:pPr algn="l" rtl="0">
              <a:spcBef>
                <a:spcPts val="0"/>
              </a:spcBef>
            </a:pPr>
            <a:endParaRPr lang="en-GB" sz="1000" b="0" i="0" u="none" strike="noStrike" kern="1200" baseline="30000">
              <a:solidFill>
                <a:schemeClr val="tx1"/>
              </a:solidFill>
              <a:latin typeface="Arial" charset="0"/>
              <a:ea typeface="+mn-ea"/>
              <a:cs typeface="+mn-cs"/>
            </a:endParaRPr>
          </a:p>
          <a:p>
            <a:pPr algn="l" rtl="0">
              <a:spcBef>
                <a:spcPts val="0"/>
              </a:spcBef>
            </a:pPr>
            <a:r>
              <a:rPr lang="en-GB" sz="1000" b="1" i="0" u="none" strike="noStrike" kern="1200" baseline="30000">
                <a:solidFill>
                  <a:schemeClr val="tx1"/>
                </a:solidFill>
                <a:latin typeface="Arial" charset="0"/>
                <a:ea typeface="+mn-ea"/>
                <a:cs typeface="+mn-cs"/>
              </a:rPr>
              <a:t>paconsulting.com</a:t>
            </a:r>
          </a:p>
          <a:p>
            <a:pPr algn="l" rtl="0">
              <a:spcBef>
                <a:spcPts val="0"/>
              </a:spcBef>
            </a:pPr>
            <a:endParaRPr lang="en-GB" sz="1000" b="0" i="0" u="none" strike="noStrike" kern="1200" baseline="30000">
              <a:solidFill>
                <a:schemeClr val="tx1"/>
              </a:solidFill>
              <a:latin typeface="Arial" charset="0"/>
              <a:ea typeface="+mn-ea"/>
              <a:cs typeface="+mn-cs"/>
            </a:endParaRPr>
          </a:p>
          <a:p>
            <a:pPr algn="l" rtl="0">
              <a:spcBef>
                <a:spcPts val="0"/>
              </a:spcBef>
            </a:pPr>
            <a:r>
              <a:rPr lang="en-GB" sz="1000" b="0" i="0" u="none" strike="noStrike" kern="1200" baseline="30000">
                <a:solidFill>
                  <a:schemeClr val="tx1"/>
                </a:solidFill>
                <a:latin typeface="Arial" charset="0"/>
                <a:ea typeface="+mn-ea"/>
                <a:cs typeface="+mn-cs"/>
              </a:rPr>
              <a:t>This report has been prepared by PA Consulting Group on the basis of information supplied by the client, third parties (if appropriate) and that which is available in the public domain. No representation or warranty is given as to the achievability or reasonableness of future projections or the assumptions underlying them, targets, valuations, opinions, prospects or returns, if any, which have not been independently verified. Except where otherwise indicated, the report speaks as at the date indicated within the report.</a:t>
            </a:r>
          </a:p>
          <a:p>
            <a:pPr algn="l" rtl="0">
              <a:spcBef>
                <a:spcPts val="0"/>
              </a:spcBef>
            </a:pPr>
            <a:endParaRPr lang="en-GB" sz="1000" b="0" i="0" u="none" strike="noStrike" kern="1200" baseline="30000">
              <a:solidFill>
                <a:schemeClr val="tx1"/>
              </a:solidFill>
              <a:latin typeface="Arial" charset="0"/>
              <a:ea typeface="+mn-ea"/>
              <a:cs typeface="+mn-cs"/>
            </a:endParaRPr>
          </a:p>
          <a:p>
            <a:pPr algn="l" rtl="0">
              <a:spcBef>
                <a:spcPts val="0"/>
              </a:spcBef>
            </a:pPr>
            <a:r>
              <a:rPr lang="en-GB" sz="1000" b="1" i="0" u="none" strike="noStrike" kern="1200" baseline="30000">
                <a:solidFill>
                  <a:schemeClr val="tx1"/>
                </a:solidFill>
                <a:latin typeface="Arial" charset="0"/>
                <a:ea typeface="+mn-ea"/>
                <a:cs typeface="+mn-cs"/>
              </a:rPr>
              <a:t>All rights reserved</a:t>
            </a:r>
          </a:p>
          <a:p>
            <a:pPr algn="l" rtl="0">
              <a:spcBef>
                <a:spcPts val="0"/>
              </a:spcBef>
            </a:pPr>
            <a:r>
              <a:rPr lang="en-GB" sz="1000" b="1" i="0" u="none" strike="noStrike" kern="1200" baseline="30000">
                <a:solidFill>
                  <a:schemeClr val="tx1"/>
                </a:solidFill>
                <a:latin typeface="Arial" charset="0"/>
                <a:ea typeface="+mn-ea"/>
                <a:cs typeface="+mn-cs"/>
              </a:rPr>
              <a:t>© PA Knowledge Limited 2019</a:t>
            </a:r>
          </a:p>
          <a:p>
            <a:pPr algn="l" rtl="0">
              <a:spcBef>
                <a:spcPts val="0"/>
              </a:spcBef>
            </a:pPr>
            <a:endParaRPr lang="en-GB" sz="1000" b="0" i="0" u="none" strike="noStrike" kern="1200" baseline="30000">
              <a:solidFill>
                <a:schemeClr val="tx1"/>
              </a:solidFill>
              <a:latin typeface="Arial" charset="0"/>
              <a:ea typeface="+mn-ea"/>
              <a:cs typeface="+mn-cs"/>
            </a:endParaRPr>
          </a:p>
          <a:p>
            <a:pPr algn="l" rtl="0">
              <a:spcBef>
                <a:spcPts val="0"/>
              </a:spcBef>
            </a:pPr>
            <a:r>
              <a:rPr lang="en-GB" sz="1000" b="0" i="0" u="none" strike="noStrike" kern="1200" baseline="30000">
                <a:solidFill>
                  <a:schemeClr val="tx1"/>
                </a:solidFill>
                <a:latin typeface="Arial" charset="0"/>
                <a:ea typeface="+mn-ea"/>
                <a:cs typeface="+mn-cs"/>
              </a:rPr>
              <a:t>This report is confidential to the organisation named herein and may not be reproduced, stored in a retrieval system, or transmitted in any form or by any means, electronic, mechanical or otherwise, without the prior written permission of PA Consulting Group. In the event that you receive this document in error, you should return it to PA Consulting Group, 10 Bressenden Place, London, SW1E 5DN. PA Consulting Group accepts no liability whatsoever should an unauthorised recipient of this report act on its contents.</a:t>
            </a:r>
          </a:p>
        </p:txBody>
      </p:sp>
      <p:pic>
        <p:nvPicPr>
          <p:cNvPr id="57" name="picLogoLight" hidden="1">
            <a:extLst>
              <a:ext uri="{FF2B5EF4-FFF2-40B4-BE49-F238E27FC236}">
                <a16:creationId xmlns:a16="http://schemas.microsoft.com/office/drawing/2014/main" id="{B2942888-CD23-457D-9EA4-62C68C207438}"/>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717100" y="584640"/>
            <a:ext cx="762092" cy="564890"/>
          </a:xfrm>
          <a:prstGeom prst="rect">
            <a:avLst/>
          </a:prstGeom>
        </p:spPr>
      </p:pic>
      <p:pic>
        <p:nvPicPr>
          <p:cNvPr id="49" name="picLogoDark">
            <a:extLst>
              <a:ext uri="{FF2B5EF4-FFF2-40B4-BE49-F238E27FC236}">
                <a16:creationId xmlns:a16="http://schemas.microsoft.com/office/drawing/2014/main" id="{649A6BE8-C64B-4CE3-AA10-E89488B7B6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18146" y="584640"/>
            <a:ext cx="761047" cy="564890"/>
          </a:xfrm>
          <a:prstGeom prst="rect">
            <a:avLst/>
          </a:prstGeom>
        </p:spPr>
      </p:pic>
      <p:sp>
        <p:nvSpPr>
          <p:cNvPr id="8" name="txtMTD">
            <a:extLst>
              <a:ext uri="{FF2B5EF4-FFF2-40B4-BE49-F238E27FC236}">
                <a16:creationId xmlns:a16="http://schemas.microsoft.com/office/drawing/2014/main" id="{613C0DEB-0382-4B9A-99EE-98570037AD3C}"/>
              </a:ext>
            </a:extLst>
          </p:cNvPr>
          <p:cNvSpPr/>
          <p:nvPr userDrawn="1"/>
        </p:nvSpPr>
        <p:spPr>
          <a:xfrm>
            <a:off x="619912" y="3861984"/>
            <a:ext cx="6084486" cy="2318583"/>
          </a:xfrm>
          <a:prstGeom prst="rect">
            <a:avLst/>
          </a:prstGeom>
        </p:spPr>
        <p:txBody>
          <a:bodyPr wrap="square">
            <a:spAutoFit/>
          </a:bodyPr>
          <a:lstStyle>
            <a:defPPr>
              <a:defRPr lang="en-GB"/>
            </a:defPPr>
            <a:lvl1pPr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5pPr>
            <a:lvl6pPr marL="2286000" algn="l" defTabSz="914400" rtl="0" eaLnBrk="1" latinLnBrk="0" hangingPunct="1">
              <a:defRPr sz="1400" kern="1200">
                <a:solidFill>
                  <a:srgbClr val="737377"/>
                </a:solidFill>
                <a:latin typeface="Arial" charset="0"/>
                <a:ea typeface="+mn-ea"/>
                <a:cs typeface="+mn-cs"/>
              </a:defRPr>
            </a:lvl6pPr>
            <a:lvl7pPr marL="2743200" algn="l" defTabSz="914400" rtl="0" eaLnBrk="1" latinLnBrk="0" hangingPunct="1">
              <a:defRPr sz="1400" kern="1200">
                <a:solidFill>
                  <a:srgbClr val="737377"/>
                </a:solidFill>
                <a:latin typeface="Arial" charset="0"/>
                <a:ea typeface="+mn-ea"/>
                <a:cs typeface="+mn-cs"/>
              </a:defRPr>
            </a:lvl7pPr>
            <a:lvl8pPr marL="3200400" algn="l" defTabSz="914400" rtl="0" eaLnBrk="1" latinLnBrk="0" hangingPunct="1">
              <a:defRPr sz="1400" kern="1200">
                <a:solidFill>
                  <a:srgbClr val="737377"/>
                </a:solidFill>
                <a:latin typeface="Arial" charset="0"/>
                <a:ea typeface="+mn-ea"/>
                <a:cs typeface="+mn-cs"/>
              </a:defRPr>
            </a:lvl8pPr>
            <a:lvl9pPr marL="3657600" algn="l" defTabSz="914400" rtl="0" eaLnBrk="1" latinLnBrk="0" hangingPunct="1">
              <a:defRPr sz="1400" kern="1200">
                <a:solidFill>
                  <a:srgbClr val="737377"/>
                </a:solidFill>
                <a:latin typeface="Arial" charset="0"/>
                <a:ea typeface="+mn-ea"/>
                <a:cs typeface="+mn-cs"/>
              </a:defRPr>
            </a:lvl9pPr>
          </a:lstStyle>
          <a:p>
            <a:pPr algn="l" rtl="0"/>
            <a:endParaRPr lang="en-GB" sz="1400" b="0" i="0" u="none" strike="noStrike" kern="1200" baseline="30000">
              <a:solidFill>
                <a:schemeClr val="tx1"/>
              </a:solidFill>
              <a:latin typeface="Arial" charset="0"/>
              <a:ea typeface="+mn-ea"/>
              <a:cs typeface="+mn-cs"/>
            </a:endParaRPr>
          </a:p>
          <a:p>
            <a:pPr algn="l" rtl="0"/>
            <a:r>
              <a:rPr lang="en-GB" sz="1400" b="1" i="0" u="none" strike="noStrike" kern="1200" baseline="30000">
                <a:solidFill>
                  <a:schemeClr val="tx1"/>
                </a:solidFill>
                <a:latin typeface="Arial" charset="0"/>
                <a:ea typeface="+mn-ea"/>
                <a:cs typeface="+mn-cs"/>
              </a:rPr>
              <a:t>About PA.</a:t>
            </a:r>
          </a:p>
          <a:p>
            <a:pPr algn="l" rtl="0"/>
            <a:r>
              <a:rPr lang="en-GB" sz="1400" b="0" i="0" u="none" strike="noStrike" kern="1200" baseline="30000">
                <a:solidFill>
                  <a:schemeClr val="tx1"/>
                </a:solidFill>
                <a:latin typeface="Arial" charset="0"/>
                <a:ea typeface="+mn-ea"/>
                <a:cs typeface="+mn-cs"/>
              </a:rPr>
              <a:t>We believe in the power of ingenuity to build a positive human future </a:t>
            </a:r>
            <a:br>
              <a:rPr lang="en-GB" sz="1400" b="0" i="0" u="none" strike="noStrike" kern="1200" baseline="30000">
                <a:solidFill>
                  <a:schemeClr val="tx1"/>
                </a:solidFill>
                <a:latin typeface="Arial" charset="0"/>
                <a:ea typeface="+mn-ea"/>
                <a:cs typeface="+mn-cs"/>
              </a:rPr>
            </a:br>
            <a:r>
              <a:rPr lang="en-GB" sz="1400" b="0" i="0" u="none" strike="noStrike" kern="1200" baseline="30000">
                <a:solidFill>
                  <a:schemeClr val="tx1"/>
                </a:solidFill>
                <a:latin typeface="Arial" charset="0"/>
                <a:ea typeface="+mn-ea"/>
                <a:cs typeface="+mn-cs"/>
              </a:rPr>
              <a:t>in a technology-driven world.  </a:t>
            </a:r>
          </a:p>
          <a:p>
            <a:pPr algn="l" rtl="0"/>
            <a:r>
              <a:rPr lang="en-GB" sz="1400" b="0" i="0" u="none" strike="noStrike" kern="1200" baseline="30000">
                <a:solidFill>
                  <a:schemeClr val="tx1"/>
                </a:solidFill>
                <a:latin typeface="Arial" charset="0"/>
                <a:ea typeface="+mn-ea"/>
                <a:cs typeface="+mn-cs"/>
              </a:rPr>
              <a:t>As strategies, technologies and innovation collide, </a:t>
            </a:r>
            <a:r>
              <a:rPr lang="en-GB" sz="1400" b="0" i="0" kern="1200" baseline="30000">
                <a:solidFill>
                  <a:schemeClr val="tx1"/>
                </a:solidFill>
                <a:effectLst/>
                <a:latin typeface="Arial" charset="0"/>
                <a:ea typeface="+mn-ea"/>
                <a:cs typeface="+mn-cs"/>
              </a:rPr>
              <a:t>we create opportunity from complexity</a:t>
            </a:r>
            <a:r>
              <a:rPr lang="en-GB" sz="1400" b="0" i="0" u="none" strike="noStrike" kern="1200" baseline="30000">
                <a:solidFill>
                  <a:schemeClr val="tx1"/>
                </a:solidFill>
                <a:latin typeface="Arial" charset="0"/>
                <a:ea typeface="+mn-ea"/>
                <a:cs typeface="+mn-cs"/>
              </a:rPr>
              <a:t>.  </a:t>
            </a:r>
          </a:p>
          <a:p>
            <a:pPr algn="l" rtl="0"/>
            <a:r>
              <a:rPr lang="en-GB" sz="1400" b="0" i="0" u="none" strike="noStrike" kern="1200" baseline="30000">
                <a:solidFill>
                  <a:schemeClr val="tx1"/>
                </a:solidFill>
                <a:latin typeface="Arial" charset="0"/>
                <a:ea typeface="+mn-ea"/>
                <a:cs typeface="+mn-cs"/>
              </a:rPr>
              <a:t>Our diverse teams of experts combine innovative thinking and breakthrough technologies to progress further, faster. Our clients adapt and transform, and together we achieve enduring results. </a:t>
            </a:r>
          </a:p>
          <a:p>
            <a:pPr algn="l" rtl="0"/>
            <a:r>
              <a:rPr lang="en-GB" sz="1400" b="0" i="0" u="none" strike="noStrike" kern="1200" baseline="30000">
                <a:solidFill>
                  <a:schemeClr val="tx1"/>
                </a:solidFill>
                <a:latin typeface="Arial" charset="0"/>
                <a:ea typeface="+mn-ea"/>
                <a:cs typeface="+mn-cs"/>
              </a:rPr>
              <a:t>An innovation and transformation consultancy, we are over 2,800 specialists in consumer, defence and security, energy and utilities, financial services, government, healthcare, life sciences, manufacturing, and transport, travel and logistics. </a:t>
            </a:r>
          </a:p>
          <a:p>
            <a:pPr algn="l" rtl="0"/>
            <a:r>
              <a:rPr lang="en-GB" sz="1400" b="0" i="0" u="none" strike="noStrike" kern="1200" baseline="30000">
                <a:solidFill>
                  <a:schemeClr val="tx1"/>
                </a:solidFill>
                <a:latin typeface="Arial" charset="0"/>
                <a:ea typeface="+mn-ea"/>
                <a:cs typeface="+mn-cs"/>
              </a:rPr>
              <a:t>We operate globally from offices across the Americas, Europe, the Nordics and the Gulf.  </a:t>
            </a:r>
            <a:endParaRPr kumimoji="0" lang="en-GB" sz="1400" b="0" i="0" u="none" strike="noStrike" kern="1200" cap="none" spc="0" normalizeH="0" baseline="30000">
              <a:ln>
                <a:noFill/>
              </a:ln>
              <a:solidFill>
                <a:schemeClr val="tx1"/>
              </a:solidFill>
              <a:effectLst/>
              <a:uLnTx/>
              <a:uFillTx/>
              <a:latin typeface="Arial" charset="0"/>
              <a:ea typeface="+mn-ea"/>
              <a:cs typeface="+mn-cs"/>
            </a:endParaRPr>
          </a:p>
          <a:p>
            <a:pPr algn="l" rtl="0"/>
            <a:r>
              <a:rPr kumimoji="0" lang="en-GB" sz="1400" b="1" i="0" u="none" strike="noStrike" kern="1200" cap="none" spc="0" normalizeH="0" baseline="30000" noProof="0">
                <a:ln>
                  <a:noFill/>
                </a:ln>
                <a:solidFill>
                  <a:srgbClr val="293947"/>
                </a:solidFill>
                <a:effectLst/>
                <a:uLnTx/>
                <a:uFillTx/>
                <a:latin typeface="Arial" charset="0"/>
                <a:ea typeface="+mn-ea"/>
                <a:cs typeface="+mn-cs"/>
              </a:rPr>
              <a:t>PA. Bringing Ingenuity to Life.</a:t>
            </a:r>
          </a:p>
        </p:txBody>
      </p:sp>
    </p:spTree>
    <p:extLst>
      <p:ext uri="{BB962C8B-B14F-4D97-AF65-F5344CB8AC3E}">
        <p14:creationId xmlns:p14="http://schemas.microsoft.com/office/powerpoint/2010/main" val="2952449306"/>
      </p:ext>
    </p:extLst>
  </p:cSld>
  <p:clrMapOvr>
    <a:masterClrMapping/>
  </p:clrMapOvr>
  <p:transition>
    <p:fade/>
  </p:transition>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OC Master">
    <p:spTree>
      <p:nvGrpSpPr>
        <p:cNvPr id="1" name=""/>
        <p:cNvGrpSpPr/>
        <p:nvPr/>
      </p:nvGrpSpPr>
      <p:grpSpPr>
        <a:xfrm>
          <a:off x="0" y="0"/>
          <a:ext cx="0" cy="0"/>
          <a:chOff x="0" y="0"/>
          <a:chExt cx="0" cy="0"/>
        </a:xfrm>
      </p:grpSpPr>
      <p:graphicFrame>
        <p:nvGraphicFramePr>
          <p:cNvPr id="7" name="tblTOC"/>
          <p:cNvGraphicFramePr>
            <a:graphicFrameLocks noGrp="1"/>
          </p:cNvGraphicFramePr>
          <p:nvPr userDrawn="1">
            <p:extLst>
              <p:ext uri="{D42A27DB-BD31-4B8C-83A1-F6EECF244321}">
                <p14:modId xmlns:p14="http://schemas.microsoft.com/office/powerpoint/2010/main" val="3813020556"/>
              </p:ext>
            </p:extLst>
          </p:nvPr>
        </p:nvGraphicFramePr>
        <p:xfrm>
          <a:off x="736600" y="2260097"/>
          <a:ext cx="10713668" cy="1119194"/>
        </p:xfrm>
        <a:graphic>
          <a:graphicData uri="http://schemas.openxmlformats.org/drawingml/2006/table">
            <a:tbl>
              <a:tblPr firstRow="1" bandRow="1"/>
              <a:tblGrid>
                <a:gridCol w="658447">
                  <a:extLst>
                    <a:ext uri="{9D8B030D-6E8A-4147-A177-3AD203B41FA5}">
                      <a16:colId xmlns:a16="http://schemas.microsoft.com/office/drawing/2014/main" val="20000"/>
                    </a:ext>
                  </a:extLst>
                </a:gridCol>
                <a:gridCol w="9205748">
                  <a:extLst>
                    <a:ext uri="{9D8B030D-6E8A-4147-A177-3AD203B41FA5}">
                      <a16:colId xmlns:a16="http://schemas.microsoft.com/office/drawing/2014/main" val="20001"/>
                    </a:ext>
                  </a:extLst>
                </a:gridCol>
                <a:gridCol w="849473">
                  <a:extLst>
                    <a:ext uri="{9D8B030D-6E8A-4147-A177-3AD203B41FA5}">
                      <a16:colId xmlns:a16="http://schemas.microsoft.com/office/drawing/2014/main" val="20002"/>
                    </a:ext>
                  </a:extLst>
                </a:gridCol>
              </a:tblGrid>
              <a:tr h="559597">
                <a:tc>
                  <a:txBody>
                    <a:bodyPr/>
                    <a:lstStyle/>
                    <a:p>
                      <a:pPr marL="0" algn="l" defTabSz="914400" rtl="0" eaLnBrk="1" latinLnBrk="0" hangingPunct="1"/>
                      <a:r>
                        <a:rPr lang="en-GB" sz="1500" b="1" kern="1200">
                          <a:solidFill>
                            <a:schemeClr val="bg2"/>
                          </a:solidFill>
                          <a:latin typeface="+mn-lt"/>
                          <a:ea typeface="+mn-ea"/>
                          <a:cs typeface="+mn-cs"/>
                        </a:rPr>
                        <a:t>&lt;S#&gt;</a:t>
                      </a:r>
                    </a:p>
                  </a:txBody>
                  <a:tcPr marL="0" marR="0"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mn-lt"/>
                          <a:ea typeface="+mn-ea"/>
                          <a:cs typeface="+mn-cs"/>
                        </a:rPr>
                        <a:t>&lt;title&gt;</a:t>
                      </a:r>
                    </a:p>
                  </a:txBody>
                  <a:tcPr marL="112542" marR="112542"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0" lang="en-GB" sz="1400" b="0" i="0" u="none" strike="noStrike" kern="1200" cap="none" spc="0" normalizeH="0" baseline="0">
                          <a:ln>
                            <a:noFill/>
                          </a:ln>
                          <a:solidFill>
                            <a:schemeClr val="tx1"/>
                          </a:solidFill>
                          <a:effectLst/>
                          <a:uLnTx/>
                          <a:uFillTx/>
                          <a:latin typeface="+mn-lt"/>
                          <a:ea typeface="+mn-ea"/>
                          <a:cs typeface="+mn-cs"/>
                        </a:rPr>
                        <a:t>&lt;no&gt;</a:t>
                      </a:r>
                    </a:p>
                  </a:txBody>
                  <a:tcPr marL="112542" marR="112542"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59597">
                <a:tc>
                  <a:txBody>
                    <a:bodyPr/>
                    <a:lstStyle/>
                    <a:p>
                      <a:pPr marL="0" algn="l" defTabSz="914400" rtl="0" eaLnBrk="1" latinLnBrk="0" hangingPunct="1"/>
                      <a:r>
                        <a:rPr lang="en-GB" sz="1500" b="1" kern="1200">
                          <a:solidFill>
                            <a:schemeClr val="bg2"/>
                          </a:solidFill>
                          <a:latin typeface="+mn-lt"/>
                          <a:ea typeface="+mn-ea"/>
                          <a:cs typeface="+mn-cs"/>
                        </a:rPr>
                        <a:t>&lt;S#&gt;</a:t>
                      </a:r>
                    </a:p>
                  </a:txBody>
                  <a:tcPr marL="0" marR="0"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chemeClr val="tx1"/>
                        </a:solidFill>
                        <a:effectLst/>
                        <a:uLnTx/>
                        <a:uFillTx/>
                        <a:latin typeface="+mn-lt"/>
                        <a:ea typeface="+mn-ea"/>
                        <a:cs typeface="+mn-cs"/>
                      </a:endParaRPr>
                    </a:p>
                  </a:txBody>
                  <a:tcPr marL="112542" marR="112542"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kumimoji="0" lang="en-GB" sz="1400" b="0" i="0" u="none" strike="noStrike" kern="1200" cap="none" spc="0" normalizeH="0" baseline="0">
                        <a:ln>
                          <a:noFill/>
                        </a:ln>
                        <a:solidFill>
                          <a:schemeClr val="tx1"/>
                        </a:solidFill>
                        <a:effectLst/>
                        <a:uLnTx/>
                        <a:uFillTx/>
                        <a:latin typeface="+mn-lt"/>
                        <a:ea typeface="+mn-ea"/>
                        <a:cs typeface="+mn-cs"/>
                      </a:endParaRPr>
                    </a:p>
                  </a:txBody>
                  <a:tcPr marL="112542" marR="112542"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8" name="txtInfo"/>
          <p:cNvSpPr txBox="1"/>
          <p:nvPr userDrawn="1"/>
        </p:nvSpPr>
        <p:spPr>
          <a:xfrm>
            <a:off x="736599" y="610624"/>
            <a:ext cx="10385546" cy="1097480"/>
          </a:xfrm>
          <a:prstGeom prst="rect">
            <a:avLst/>
          </a:prstGeom>
          <a:noFill/>
        </p:spPr>
        <p:txBody>
          <a:bodyPr wrap="square" rtlCol="0">
            <a:spAutoFit/>
          </a:bodyPr>
          <a:lstStyle/>
          <a:p>
            <a:r>
              <a:rPr lang="en-GB" sz="1633"/>
              <a:t>TOC Design Slide – do </a:t>
            </a:r>
            <a:r>
              <a:rPr lang="en-GB" sz="1633">
                <a:solidFill>
                  <a:srgbClr val="FF0000"/>
                </a:solidFill>
              </a:rPr>
              <a:t>NOT</a:t>
            </a:r>
            <a:r>
              <a:rPr lang="en-GB" sz="1633"/>
              <a:t> use this layout.</a:t>
            </a:r>
          </a:p>
          <a:p>
            <a:r>
              <a:rPr lang="en-GB" sz="1633"/>
              <a:t>The</a:t>
            </a:r>
            <a:r>
              <a:rPr lang="en-GB" sz="1633" baseline="0"/>
              <a:t> TOC “Object(s)” shown below will be repeated on as many TOC Slides as needed</a:t>
            </a:r>
          </a:p>
          <a:p>
            <a:r>
              <a:rPr lang="en-GB" sz="1633"/>
              <a:t>The initial position of any</a:t>
            </a:r>
            <a:r>
              <a:rPr lang="en-GB" sz="1633" baseline="0"/>
              <a:t> “</a:t>
            </a:r>
            <a:r>
              <a:rPr lang="en-GB" sz="1633" baseline="0" err="1"/>
              <a:t>xxx</a:t>
            </a:r>
            <a:r>
              <a:rPr lang="en-GB" sz="1633" err="1"/>
              <a:t>TOC</a:t>
            </a:r>
            <a:r>
              <a:rPr lang="en-GB" sz="1633"/>
              <a:t>” named Object(s) will be repeated on the actual slide</a:t>
            </a:r>
          </a:p>
          <a:p>
            <a:r>
              <a:rPr lang="en-GB" sz="1633"/>
              <a:t>The “tags” govern how</a:t>
            </a:r>
            <a:r>
              <a:rPr lang="en-GB" sz="1633" baseline="0"/>
              <a:t> the TOC slide is built.</a:t>
            </a:r>
          </a:p>
        </p:txBody>
      </p:sp>
      <p:sp>
        <p:nvSpPr>
          <p:cNvPr id="9" name="txtTags"/>
          <p:cNvSpPr txBox="1"/>
          <p:nvPr userDrawn="1"/>
        </p:nvSpPr>
        <p:spPr>
          <a:xfrm>
            <a:off x="736598" y="3577433"/>
            <a:ext cx="10385546" cy="2856488"/>
          </a:xfrm>
          <a:prstGeom prst="rect">
            <a:avLst/>
          </a:prstGeom>
          <a:noFill/>
        </p:spPr>
        <p:txBody>
          <a:bodyPr wrap="square" rtlCol="0">
            <a:spAutoFit/>
          </a:bodyPr>
          <a:lstStyle/>
          <a:p>
            <a:r>
              <a:rPr lang="en-GB" sz="1633"/>
              <a:t>&lt;tags&gt;</a:t>
            </a:r>
          </a:p>
          <a:p>
            <a:r>
              <a:rPr lang="en-GB" sz="1633"/>
              <a:t>Title=Contents</a:t>
            </a:r>
          </a:p>
          <a:p>
            <a:r>
              <a:rPr lang="en-GB" sz="1633"/>
              <a:t>Layout=TOC Slide</a:t>
            </a:r>
          </a:p>
          <a:p>
            <a:r>
              <a:rPr lang="en-GB" sz="1633" err="1"/>
              <a:t>SlideNumber</a:t>
            </a:r>
            <a:r>
              <a:rPr lang="en-GB" sz="1633"/>
              <a:t>=2</a:t>
            </a:r>
          </a:p>
          <a:p>
            <a:r>
              <a:rPr lang="en-GB" sz="1633"/>
              <a:t>Type=Table</a:t>
            </a:r>
          </a:p>
          <a:p>
            <a:r>
              <a:rPr lang="en-GB" sz="1633"/>
              <a:t>Table=</a:t>
            </a:r>
            <a:r>
              <a:rPr lang="en-GB" sz="1633" err="1"/>
              <a:t>tblTOC</a:t>
            </a:r>
            <a:endParaRPr lang="en-GB" sz="1633"/>
          </a:p>
          <a:p>
            <a:r>
              <a:rPr lang="en-GB" sz="1633"/>
              <a:t>Limit=7</a:t>
            </a:r>
          </a:p>
          <a:p>
            <a:r>
              <a:rPr lang="en-GB" sz="1633"/>
              <a:t>Entry1=&lt;S#&gt; | </a:t>
            </a:r>
            <a:r>
              <a:rPr lang="en-GB" sz="1633" err="1"/>
              <a:t>plcSectionNumber</a:t>
            </a:r>
            <a:r>
              <a:rPr lang="en-GB" sz="1633"/>
              <a:t> | ”00”</a:t>
            </a:r>
          </a:p>
          <a:p>
            <a:r>
              <a:rPr lang="en-GB" sz="1633"/>
              <a:t>Entry2=&lt;title&gt; | </a:t>
            </a:r>
            <a:r>
              <a:rPr lang="en-GB" sz="1633" err="1"/>
              <a:t>plcSectionTitle</a:t>
            </a:r>
            <a:endParaRPr lang="en-GB" sz="1633"/>
          </a:p>
          <a:p>
            <a:r>
              <a:rPr lang="en-GB" sz="1633"/>
              <a:t>Entry3=&lt;no&gt; | {</a:t>
            </a:r>
            <a:r>
              <a:rPr lang="en-GB" sz="1633" err="1"/>
              <a:t>slidenumber</a:t>
            </a:r>
            <a:r>
              <a:rPr lang="en-GB" sz="1633"/>
              <a:t>}</a:t>
            </a:r>
          </a:p>
          <a:p>
            <a:r>
              <a:rPr lang="en-GB" sz="1633"/>
              <a:t>&lt;/tags&gt;</a:t>
            </a:r>
          </a:p>
        </p:txBody>
      </p:sp>
    </p:spTree>
    <p:extLst>
      <p:ext uri="{BB962C8B-B14F-4D97-AF65-F5344CB8AC3E}">
        <p14:creationId xmlns:p14="http://schemas.microsoft.com/office/powerpoint/2010/main" val="833680693"/>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OC Slide">
    <p:spTree>
      <p:nvGrpSpPr>
        <p:cNvPr id="1" name=""/>
        <p:cNvGrpSpPr/>
        <p:nvPr/>
      </p:nvGrpSpPr>
      <p:grpSpPr>
        <a:xfrm>
          <a:off x="0" y="0"/>
          <a:ext cx="0" cy="0"/>
          <a:chOff x="0" y="0"/>
          <a:chExt cx="0" cy="0"/>
        </a:xfrm>
      </p:grpSpPr>
      <p:sp>
        <p:nvSpPr>
          <p:cNvPr id="3" name="txtTitle">
            <a:extLst>
              <a:ext uri="{FF2B5EF4-FFF2-40B4-BE49-F238E27FC236}">
                <a16:creationId xmlns:a16="http://schemas.microsoft.com/office/drawing/2014/main" id="{F2E9824F-1DA7-43C9-9374-C0888CEBAC70}"/>
              </a:ext>
            </a:extLst>
          </p:cNvPr>
          <p:cNvSpPr>
            <a:spLocks noGrp="1"/>
          </p:cNvSpPr>
          <p:nvPr>
            <p:ph type="body" sz="quarter" idx="13" hasCustomPrompt="1"/>
          </p:nvPr>
        </p:nvSpPr>
        <p:spPr>
          <a:xfrm>
            <a:off x="737575" y="586862"/>
            <a:ext cx="10718031" cy="1148400"/>
          </a:xfrm>
        </p:spPr>
        <p:txBody>
          <a:bodyPr tIns="0" rIns="0" bIns="0" anchor="t">
            <a:noAutofit/>
          </a:bodyPr>
          <a:lstStyle>
            <a:lvl1pPr algn="l">
              <a:lnSpc>
                <a:spcPct val="100000"/>
              </a:lnSpc>
              <a:spcBef>
                <a:spcPts val="0"/>
              </a:spcBef>
              <a:spcAft>
                <a:spcPts val="0"/>
              </a:spcAft>
              <a:defRPr sz="2800" b="1" cap="none" spc="0" baseline="0">
                <a:solidFill>
                  <a:schemeClr val="bg2"/>
                </a:solidFill>
              </a:defRPr>
            </a:lvl1pPr>
            <a:lvl2pPr>
              <a:lnSpc>
                <a:spcPct val="100000"/>
              </a:lnSpc>
              <a:spcBef>
                <a:spcPts val="0"/>
              </a:spcBef>
              <a:spcAft>
                <a:spcPts val="0"/>
              </a:spcAft>
              <a:defRPr sz="1700" b="0" cap="none" spc="0">
                <a:solidFill>
                  <a:srgbClr val="7A91A6"/>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algn="l"/>
            <a:r>
              <a:rPr lang="en-GB" sz="2800"/>
              <a:t>Contents</a:t>
            </a:r>
          </a:p>
        </p:txBody>
      </p:sp>
    </p:spTree>
    <p:extLst>
      <p:ext uri="{BB962C8B-B14F-4D97-AF65-F5344CB8AC3E}">
        <p14:creationId xmlns:p14="http://schemas.microsoft.com/office/powerpoint/2010/main" val="1505974023"/>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ase Study (Dark Logo)">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BA4C8961-E7A5-4B5E-B95D-DAB15D55AFAC}"/>
              </a:ext>
            </a:extLst>
          </p:cNvPr>
          <p:cNvGrpSpPr/>
          <p:nvPr userDrawn="1"/>
        </p:nvGrpSpPr>
        <p:grpSpPr>
          <a:xfrm>
            <a:off x="10920912" y="297455"/>
            <a:ext cx="878447" cy="650756"/>
            <a:chOff x="8524580" y="315778"/>
            <a:chExt cx="914343" cy="833659"/>
          </a:xfrm>
        </p:grpSpPr>
        <p:sp>
          <p:nvSpPr>
            <p:cNvPr id="21" name="Freeform 13">
              <a:extLst>
                <a:ext uri="{FF2B5EF4-FFF2-40B4-BE49-F238E27FC236}">
                  <a16:creationId xmlns:a16="http://schemas.microsoft.com/office/drawing/2014/main" id="{17C64D5C-61A1-49FC-AE5D-4AB905210BF3}"/>
                </a:ext>
              </a:extLst>
            </p:cNvPr>
            <p:cNvSpPr>
              <a:spLocks/>
            </p:cNvSpPr>
            <p:nvPr userDrawn="1"/>
          </p:nvSpPr>
          <p:spPr bwMode="auto">
            <a:xfrm>
              <a:off x="8524580" y="337259"/>
              <a:ext cx="812181" cy="812178"/>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solidFill>
                <a:srgbClr val="D1323A"/>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23" name="Freeform 15">
              <a:extLst>
                <a:ext uri="{FF2B5EF4-FFF2-40B4-BE49-F238E27FC236}">
                  <a16:creationId xmlns:a16="http://schemas.microsoft.com/office/drawing/2014/main" id="{D81C23A8-8270-4050-8A96-57765816D9B1}"/>
                </a:ext>
              </a:extLst>
            </p:cNvPr>
            <p:cNvSpPr>
              <a:spLocks/>
            </p:cNvSpPr>
            <p:nvPr userDrawn="1"/>
          </p:nvSpPr>
          <p:spPr bwMode="auto">
            <a:xfrm>
              <a:off x="9363261" y="481612"/>
              <a:ext cx="75662" cy="7566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rgbClr val="9AB0C5"/>
            </a:solidFill>
            <a:ln w="12700">
              <a:solidFill>
                <a:srgbClr val="9AB1C5"/>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24" name="Freeform 16">
              <a:extLst>
                <a:ext uri="{FF2B5EF4-FFF2-40B4-BE49-F238E27FC236}">
                  <a16:creationId xmlns:a16="http://schemas.microsoft.com/office/drawing/2014/main" id="{2B2BFC05-20DC-41AF-A390-58127BF96450}"/>
                </a:ext>
              </a:extLst>
            </p:cNvPr>
            <p:cNvSpPr>
              <a:spLocks/>
            </p:cNvSpPr>
            <p:nvPr userDrawn="1"/>
          </p:nvSpPr>
          <p:spPr bwMode="auto">
            <a:xfrm>
              <a:off x="9168213" y="315778"/>
              <a:ext cx="189408" cy="189408"/>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293946"/>
            </a:solidFill>
            <a:ln w="12700">
              <a:solidFill>
                <a:srgbClr val="293947"/>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25" name="Freeform 17">
              <a:extLst>
                <a:ext uri="{FF2B5EF4-FFF2-40B4-BE49-F238E27FC236}">
                  <a16:creationId xmlns:a16="http://schemas.microsoft.com/office/drawing/2014/main" id="{955B1A15-9C75-4BCD-B79C-9C14DCD32541}"/>
                </a:ext>
              </a:extLst>
            </p:cNvPr>
            <p:cNvSpPr>
              <a:spLocks/>
            </p:cNvSpPr>
            <p:nvPr userDrawn="1"/>
          </p:nvSpPr>
          <p:spPr bwMode="auto">
            <a:xfrm>
              <a:off x="9274054" y="577128"/>
              <a:ext cx="108993" cy="107435"/>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5E6F7C"/>
            </a:solidFill>
            <a:ln w="12700">
              <a:solidFill>
                <a:srgbClr val="5E707E"/>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26" name="Freeform 18">
              <a:extLst>
                <a:ext uri="{FF2B5EF4-FFF2-40B4-BE49-F238E27FC236}">
                  <a16:creationId xmlns:a16="http://schemas.microsoft.com/office/drawing/2014/main" id="{41A300B5-8FE3-4EF1-8E94-B80B3BEE0436}"/>
                </a:ext>
              </a:extLst>
            </p:cNvPr>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27" name="Freeform 19">
              <a:extLst>
                <a:ext uri="{FF2B5EF4-FFF2-40B4-BE49-F238E27FC236}">
                  <a16:creationId xmlns:a16="http://schemas.microsoft.com/office/drawing/2014/main" id="{BEA44AB2-0134-468F-BEEA-AC6F2E16EBD3}"/>
                </a:ext>
              </a:extLst>
            </p:cNvPr>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grpSp>
      <p:sp>
        <p:nvSpPr>
          <p:cNvPr id="50" name="Picture Placeholder 49"/>
          <p:cNvSpPr>
            <a:spLocks noGrp="1"/>
          </p:cNvSpPr>
          <p:nvPr>
            <p:ph type="pic" sz="quarter" idx="21"/>
          </p:nvPr>
        </p:nvSpPr>
        <p:spPr>
          <a:xfrm>
            <a:off x="1" y="-1"/>
            <a:ext cx="12192001" cy="2719389"/>
          </a:xfrm>
          <a:custGeom>
            <a:avLst/>
            <a:gdLst>
              <a:gd name="connsiteX0" fmla="*/ 9500453 w 9906001"/>
              <a:gd name="connsiteY0" fmla="*/ 495843 h 2719389"/>
              <a:gd name="connsiteX1" fmla="*/ 9492629 w 9906001"/>
              <a:gd name="connsiteY1" fmla="*/ 496230 h 2719389"/>
              <a:gd name="connsiteX2" fmla="*/ 9485392 w 9906001"/>
              <a:gd name="connsiteY2" fmla="*/ 497969 h 2719389"/>
              <a:gd name="connsiteX3" fmla="*/ 9478546 w 9906001"/>
              <a:gd name="connsiteY3" fmla="*/ 500866 h 2719389"/>
              <a:gd name="connsiteX4" fmla="*/ 9472287 w 9906001"/>
              <a:gd name="connsiteY4" fmla="*/ 504730 h 2719389"/>
              <a:gd name="connsiteX5" fmla="*/ 9466811 w 9906001"/>
              <a:gd name="connsiteY5" fmla="*/ 509367 h 2719389"/>
              <a:gd name="connsiteX6" fmla="*/ 9462116 w 9906001"/>
              <a:gd name="connsiteY6" fmla="*/ 514777 h 2719389"/>
              <a:gd name="connsiteX7" fmla="*/ 9458401 w 9906001"/>
              <a:gd name="connsiteY7" fmla="*/ 520959 h 2719389"/>
              <a:gd name="connsiteX8" fmla="*/ 9455466 w 9906001"/>
              <a:gd name="connsiteY8" fmla="*/ 527720 h 2719389"/>
              <a:gd name="connsiteX9" fmla="*/ 9453511 w 9906001"/>
              <a:gd name="connsiteY9" fmla="*/ 534869 h 2719389"/>
              <a:gd name="connsiteX10" fmla="*/ 9453119 w 9906001"/>
              <a:gd name="connsiteY10" fmla="*/ 542597 h 2719389"/>
              <a:gd name="connsiteX11" fmla="*/ 9453511 w 9906001"/>
              <a:gd name="connsiteY11" fmla="*/ 550324 h 2719389"/>
              <a:gd name="connsiteX12" fmla="*/ 9455466 w 9906001"/>
              <a:gd name="connsiteY12" fmla="*/ 557473 h 2719389"/>
              <a:gd name="connsiteX13" fmla="*/ 9458401 w 9906001"/>
              <a:gd name="connsiteY13" fmla="*/ 564042 h 2719389"/>
              <a:gd name="connsiteX14" fmla="*/ 9462116 w 9906001"/>
              <a:gd name="connsiteY14" fmla="*/ 570224 h 2719389"/>
              <a:gd name="connsiteX15" fmla="*/ 9466811 w 9906001"/>
              <a:gd name="connsiteY15" fmla="*/ 575634 h 2719389"/>
              <a:gd name="connsiteX16" fmla="*/ 9472287 w 9906001"/>
              <a:gd name="connsiteY16" fmla="*/ 580463 h 2719389"/>
              <a:gd name="connsiteX17" fmla="*/ 9478546 w 9906001"/>
              <a:gd name="connsiteY17" fmla="*/ 584134 h 2719389"/>
              <a:gd name="connsiteX18" fmla="*/ 9485392 w 9906001"/>
              <a:gd name="connsiteY18" fmla="*/ 587032 h 2719389"/>
              <a:gd name="connsiteX19" fmla="*/ 9492629 w 9906001"/>
              <a:gd name="connsiteY19" fmla="*/ 588771 h 2719389"/>
              <a:gd name="connsiteX20" fmla="*/ 9500453 w 9906001"/>
              <a:gd name="connsiteY20" fmla="*/ 589350 h 2719389"/>
              <a:gd name="connsiteX21" fmla="*/ 9508276 w 9906001"/>
              <a:gd name="connsiteY21" fmla="*/ 588771 h 2719389"/>
              <a:gd name="connsiteX22" fmla="*/ 9515513 w 9906001"/>
              <a:gd name="connsiteY22" fmla="*/ 587032 h 2719389"/>
              <a:gd name="connsiteX23" fmla="*/ 9522163 w 9906001"/>
              <a:gd name="connsiteY23" fmla="*/ 584134 h 2719389"/>
              <a:gd name="connsiteX24" fmla="*/ 9528618 w 9906001"/>
              <a:gd name="connsiteY24" fmla="*/ 580463 h 2719389"/>
              <a:gd name="connsiteX25" fmla="*/ 9534095 w 9906001"/>
              <a:gd name="connsiteY25" fmla="*/ 575634 h 2719389"/>
              <a:gd name="connsiteX26" fmla="*/ 9538789 w 9906001"/>
              <a:gd name="connsiteY26" fmla="*/ 570224 h 2719389"/>
              <a:gd name="connsiteX27" fmla="*/ 9542505 w 9906001"/>
              <a:gd name="connsiteY27" fmla="*/ 564042 h 2719389"/>
              <a:gd name="connsiteX28" fmla="*/ 9545439 w 9906001"/>
              <a:gd name="connsiteY28" fmla="*/ 557473 h 2719389"/>
              <a:gd name="connsiteX29" fmla="*/ 9547199 w 9906001"/>
              <a:gd name="connsiteY29" fmla="*/ 550324 h 2719389"/>
              <a:gd name="connsiteX30" fmla="*/ 9547981 w 9906001"/>
              <a:gd name="connsiteY30" fmla="*/ 542597 h 2719389"/>
              <a:gd name="connsiteX31" fmla="*/ 9547199 w 9906001"/>
              <a:gd name="connsiteY31" fmla="*/ 534869 h 2719389"/>
              <a:gd name="connsiteX32" fmla="*/ 9545439 w 9906001"/>
              <a:gd name="connsiteY32" fmla="*/ 527720 h 2719389"/>
              <a:gd name="connsiteX33" fmla="*/ 9542505 w 9906001"/>
              <a:gd name="connsiteY33" fmla="*/ 520959 h 2719389"/>
              <a:gd name="connsiteX34" fmla="*/ 9538789 w 9906001"/>
              <a:gd name="connsiteY34" fmla="*/ 514777 h 2719389"/>
              <a:gd name="connsiteX35" fmla="*/ 9534095 w 9906001"/>
              <a:gd name="connsiteY35" fmla="*/ 509367 h 2719389"/>
              <a:gd name="connsiteX36" fmla="*/ 9528618 w 9906001"/>
              <a:gd name="connsiteY36" fmla="*/ 504730 h 2719389"/>
              <a:gd name="connsiteX37" fmla="*/ 9522163 w 9906001"/>
              <a:gd name="connsiteY37" fmla="*/ 500866 h 2719389"/>
              <a:gd name="connsiteX38" fmla="*/ 9515513 w 9906001"/>
              <a:gd name="connsiteY38" fmla="*/ 497969 h 2719389"/>
              <a:gd name="connsiteX39" fmla="*/ 9508276 w 9906001"/>
              <a:gd name="connsiteY39" fmla="*/ 496230 h 2719389"/>
              <a:gd name="connsiteX40" fmla="*/ 9557662 w 9906001"/>
              <a:gd name="connsiteY40" fmla="*/ 424019 h 2719389"/>
              <a:gd name="connsiteX41" fmla="*/ 9551233 w 9906001"/>
              <a:gd name="connsiteY41" fmla="*/ 424796 h 2719389"/>
              <a:gd name="connsiteX42" fmla="*/ 9545390 w 9906001"/>
              <a:gd name="connsiteY42" fmla="*/ 426544 h 2719389"/>
              <a:gd name="connsiteX43" fmla="*/ 9539935 w 9906001"/>
              <a:gd name="connsiteY43" fmla="*/ 429263 h 2719389"/>
              <a:gd name="connsiteX44" fmla="*/ 9535454 w 9906001"/>
              <a:gd name="connsiteY44" fmla="*/ 433341 h 2719389"/>
              <a:gd name="connsiteX45" fmla="*/ 9531559 w 9906001"/>
              <a:gd name="connsiteY45" fmla="*/ 437807 h 2719389"/>
              <a:gd name="connsiteX46" fmla="*/ 9528636 w 9906001"/>
              <a:gd name="connsiteY46" fmla="*/ 443245 h 2719389"/>
              <a:gd name="connsiteX47" fmla="*/ 9526883 w 9906001"/>
              <a:gd name="connsiteY47" fmla="*/ 448877 h 2719389"/>
              <a:gd name="connsiteX48" fmla="*/ 9526299 w 9906001"/>
              <a:gd name="connsiteY48" fmla="*/ 455286 h 2719389"/>
              <a:gd name="connsiteX49" fmla="*/ 9526883 w 9906001"/>
              <a:gd name="connsiteY49" fmla="*/ 461500 h 2719389"/>
              <a:gd name="connsiteX50" fmla="*/ 9528636 w 9906001"/>
              <a:gd name="connsiteY50" fmla="*/ 467325 h 2719389"/>
              <a:gd name="connsiteX51" fmla="*/ 9531559 w 9906001"/>
              <a:gd name="connsiteY51" fmla="*/ 472569 h 2719389"/>
              <a:gd name="connsiteX52" fmla="*/ 9535454 w 9906001"/>
              <a:gd name="connsiteY52" fmla="*/ 477230 h 2719389"/>
              <a:gd name="connsiteX53" fmla="*/ 9539935 w 9906001"/>
              <a:gd name="connsiteY53" fmla="*/ 480920 h 2719389"/>
              <a:gd name="connsiteX54" fmla="*/ 9545390 w 9906001"/>
              <a:gd name="connsiteY54" fmla="*/ 483832 h 2719389"/>
              <a:gd name="connsiteX55" fmla="*/ 9551233 w 9906001"/>
              <a:gd name="connsiteY55" fmla="*/ 485580 h 2719389"/>
              <a:gd name="connsiteX56" fmla="*/ 9557662 w 9906001"/>
              <a:gd name="connsiteY56" fmla="*/ 486357 h 2719389"/>
              <a:gd name="connsiteX57" fmla="*/ 9563701 w 9906001"/>
              <a:gd name="connsiteY57" fmla="*/ 485580 h 2719389"/>
              <a:gd name="connsiteX58" fmla="*/ 9569741 w 9906001"/>
              <a:gd name="connsiteY58" fmla="*/ 483832 h 2719389"/>
              <a:gd name="connsiteX59" fmla="*/ 9574999 w 9906001"/>
              <a:gd name="connsiteY59" fmla="*/ 480920 h 2719389"/>
              <a:gd name="connsiteX60" fmla="*/ 9579675 w 9906001"/>
              <a:gd name="connsiteY60" fmla="*/ 477230 h 2719389"/>
              <a:gd name="connsiteX61" fmla="*/ 9583376 w 9906001"/>
              <a:gd name="connsiteY61" fmla="*/ 472569 h 2719389"/>
              <a:gd name="connsiteX62" fmla="*/ 9586299 w 9906001"/>
              <a:gd name="connsiteY62" fmla="*/ 467325 h 2719389"/>
              <a:gd name="connsiteX63" fmla="*/ 9588051 w 9906001"/>
              <a:gd name="connsiteY63" fmla="*/ 461500 h 2719389"/>
              <a:gd name="connsiteX64" fmla="*/ 9588637 w 9906001"/>
              <a:gd name="connsiteY64" fmla="*/ 455286 h 2719389"/>
              <a:gd name="connsiteX65" fmla="*/ 9588051 w 9906001"/>
              <a:gd name="connsiteY65" fmla="*/ 448877 h 2719389"/>
              <a:gd name="connsiteX66" fmla="*/ 9586299 w 9906001"/>
              <a:gd name="connsiteY66" fmla="*/ 443245 h 2719389"/>
              <a:gd name="connsiteX67" fmla="*/ 9583376 w 9906001"/>
              <a:gd name="connsiteY67" fmla="*/ 437807 h 2719389"/>
              <a:gd name="connsiteX68" fmla="*/ 9579675 w 9906001"/>
              <a:gd name="connsiteY68" fmla="*/ 433341 h 2719389"/>
              <a:gd name="connsiteX69" fmla="*/ 9574999 w 9906001"/>
              <a:gd name="connsiteY69" fmla="*/ 429263 h 2719389"/>
              <a:gd name="connsiteX70" fmla="*/ 9569741 w 9906001"/>
              <a:gd name="connsiteY70" fmla="*/ 426544 h 2719389"/>
              <a:gd name="connsiteX71" fmla="*/ 9563701 w 9906001"/>
              <a:gd name="connsiteY71" fmla="*/ 424796 h 2719389"/>
              <a:gd name="connsiteX72" fmla="*/ 9190989 w 9906001"/>
              <a:gd name="connsiteY72" fmla="*/ 311540 h 2719389"/>
              <a:gd name="connsiteX73" fmla="*/ 9169707 w 9906001"/>
              <a:gd name="connsiteY73" fmla="*/ 312121 h 2719389"/>
              <a:gd name="connsiteX74" fmla="*/ 9148811 w 9906001"/>
              <a:gd name="connsiteY74" fmla="*/ 314056 h 2719389"/>
              <a:gd name="connsiteX75" fmla="*/ 9128495 w 9906001"/>
              <a:gd name="connsiteY75" fmla="*/ 317733 h 2719389"/>
              <a:gd name="connsiteX76" fmla="*/ 9108566 w 9906001"/>
              <a:gd name="connsiteY76" fmla="*/ 321991 h 2719389"/>
              <a:gd name="connsiteX77" fmla="*/ 9089025 w 9906001"/>
              <a:gd name="connsiteY77" fmla="*/ 327991 h 2719389"/>
              <a:gd name="connsiteX78" fmla="*/ 9070257 w 9906001"/>
              <a:gd name="connsiteY78" fmla="*/ 334959 h 2719389"/>
              <a:gd name="connsiteX79" fmla="*/ 9051877 w 9906001"/>
              <a:gd name="connsiteY79" fmla="*/ 343087 h 2719389"/>
              <a:gd name="connsiteX80" fmla="*/ 9034270 w 9906001"/>
              <a:gd name="connsiteY80" fmla="*/ 352377 h 2719389"/>
              <a:gd name="connsiteX81" fmla="*/ 9017244 w 9906001"/>
              <a:gd name="connsiteY81" fmla="*/ 362440 h 2719389"/>
              <a:gd name="connsiteX82" fmla="*/ 9000797 w 9906001"/>
              <a:gd name="connsiteY82" fmla="*/ 373472 h 2719389"/>
              <a:gd name="connsiteX83" fmla="*/ 8985126 w 9906001"/>
              <a:gd name="connsiteY83" fmla="*/ 385859 h 2719389"/>
              <a:gd name="connsiteX84" fmla="*/ 8970421 w 9906001"/>
              <a:gd name="connsiteY84" fmla="*/ 399019 h 2719389"/>
              <a:gd name="connsiteX85" fmla="*/ 8956491 w 9906001"/>
              <a:gd name="connsiteY85" fmla="*/ 412954 h 2719389"/>
              <a:gd name="connsiteX86" fmla="*/ 8943334 w 9906001"/>
              <a:gd name="connsiteY86" fmla="*/ 427663 h 2719389"/>
              <a:gd name="connsiteX87" fmla="*/ 8931145 w 9906001"/>
              <a:gd name="connsiteY87" fmla="*/ 443340 h 2719389"/>
              <a:gd name="connsiteX88" fmla="*/ 8919923 w 9906001"/>
              <a:gd name="connsiteY88" fmla="*/ 459597 h 2719389"/>
              <a:gd name="connsiteX89" fmla="*/ 8909669 w 9906001"/>
              <a:gd name="connsiteY89" fmla="*/ 476822 h 2719389"/>
              <a:gd name="connsiteX90" fmla="*/ 8900575 w 9906001"/>
              <a:gd name="connsiteY90" fmla="*/ 494627 h 2719389"/>
              <a:gd name="connsiteX91" fmla="*/ 8892449 w 9906001"/>
              <a:gd name="connsiteY91" fmla="*/ 512820 h 2719389"/>
              <a:gd name="connsiteX92" fmla="*/ 8885483 w 9906001"/>
              <a:gd name="connsiteY92" fmla="*/ 531593 h 2719389"/>
              <a:gd name="connsiteX93" fmla="*/ 8879486 w 9906001"/>
              <a:gd name="connsiteY93" fmla="*/ 551140 h 2719389"/>
              <a:gd name="connsiteX94" fmla="*/ 8875229 w 9906001"/>
              <a:gd name="connsiteY94" fmla="*/ 571074 h 2719389"/>
              <a:gd name="connsiteX95" fmla="*/ 8871747 w 9906001"/>
              <a:gd name="connsiteY95" fmla="*/ 591396 h 2719389"/>
              <a:gd name="connsiteX96" fmla="*/ 8869619 w 9906001"/>
              <a:gd name="connsiteY96" fmla="*/ 612298 h 2719389"/>
              <a:gd name="connsiteX97" fmla="*/ 8869038 w 9906001"/>
              <a:gd name="connsiteY97" fmla="*/ 633587 h 2719389"/>
              <a:gd name="connsiteX98" fmla="*/ 8869619 w 9906001"/>
              <a:gd name="connsiteY98" fmla="*/ 654489 h 2719389"/>
              <a:gd name="connsiteX99" fmla="*/ 8871747 w 9906001"/>
              <a:gd name="connsiteY99" fmla="*/ 675391 h 2719389"/>
              <a:gd name="connsiteX100" fmla="*/ 8875229 w 9906001"/>
              <a:gd name="connsiteY100" fmla="*/ 695713 h 2719389"/>
              <a:gd name="connsiteX101" fmla="*/ 8879486 w 9906001"/>
              <a:gd name="connsiteY101" fmla="*/ 715648 h 2719389"/>
              <a:gd name="connsiteX102" fmla="*/ 8885483 w 9906001"/>
              <a:gd name="connsiteY102" fmla="*/ 735195 h 2719389"/>
              <a:gd name="connsiteX103" fmla="*/ 8892449 w 9906001"/>
              <a:gd name="connsiteY103" fmla="*/ 753967 h 2719389"/>
              <a:gd name="connsiteX104" fmla="*/ 8900575 w 9906001"/>
              <a:gd name="connsiteY104" fmla="*/ 772547 h 2719389"/>
              <a:gd name="connsiteX105" fmla="*/ 8909669 w 9906001"/>
              <a:gd name="connsiteY105" fmla="*/ 790159 h 2719389"/>
              <a:gd name="connsiteX106" fmla="*/ 8919923 w 9906001"/>
              <a:gd name="connsiteY106" fmla="*/ 806997 h 2719389"/>
              <a:gd name="connsiteX107" fmla="*/ 8931145 w 9906001"/>
              <a:gd name="connsiteY107" fmla="*/ 823448 h 2719389"/>
              <a:gd name="connsiteX108" fmla="*/ 8943334 w 9906001"/>
              <a:gd name="connsiteY108" fmla="*/ 839125 h 2719389"/>
              <a:gd name="connsiteX109" fmla="*/ 8956491 w 9906001"/>
              <a:gd name="connsiteY109" fmla="*/ 854027 h 2719389"/>
              <a:gd name="connsiteX110" fmla="*/ 8970421 w 9906001"/>
              <a:gd name="connsiteY110" fmla="*/ 867962 h 2719389"/>
              <a:gd name="connsiteX111" fmla="*/ 8985126 w 9906001"/>
              <a:gd name="connsiteY111" fmla="*/ 880928 h 2719389"/>
              <a:gd name="connsiteX112" fmla="*/ 9000797 w 9906001"/>
              <a:gd name="connsiteY112" fmla="*/ 893315 h 2719389"/>
              <a:gd name="connsiteX113" fmla="*/ 9017244 w 9906001"/>
              <a:gd name="connsiteY113" fmla="*/ 904347 h 2719389"/>
              <a:gd name="connsiteX114" fmla="*/ 9034270 w 9906001"/>
              <a:gd name="connsiteY114" fmla="*/ 914604 h 2719389"/>
              <a:gd name="connsiteX115" fmla="*/ 9051877 w 9906001"/>
              <a:gd name="connsiteY115" fmla="*/ 923894 h 2719389"/>
              <a:gd name="connsiteX116" fmla="*/ 9070257 w 9906001"/>
              <a:gd name="connsiteY116" fmla="*/ 932023 h 2719389"/>
              <a:gd name="connsiteX117" fmla="*/ 9089025 w 9906001"/>
              <a:gd name="connsiteY117" fmla="*/ 938796 h 2719389"/>
              <a:gd name="connsiteX118" fmla="*/ 9108566 w 9906001"/>
              <a:gd name="connsiteY118" fmla="*/ 944796 h 2719389"/>
              <a:gd name="connsiteX119" fmla="*/ 9128495 w 9906001"/>
              <a:gd name="connsiteY119" fmla="*/ 949247 h 2719389"/>
              <a:gd name="connsiteX120" fmla="*/ 9148811 w 9906001"/>
              <a:gd name="connsiteY120" fmla="*/ 952538 h 2719389"/>
              <a:gd name="connsiteX121" fmla="*/ 9169707 w 9906001"/>
              <a:gd name="connsiteY121" fmla="*/ 954667 h 2719389"/>
              <a:gd name="connsiteX122" fmla="*/ 9190989 w 9906001"/>
              <a:gd name="connsiteY122" fmla="*/ 955247 h 2719389"/>
              <a:gd name="connsiteX123" fmla="*/ 9212078 w 9906001"/>
              <a:gd name="connsiteY123" fmla="*/ 954667 h 2719389"/>
              <a:gd name="connsiteX124" fmla="*/ 9232781 w 9906001"/>
              <a:gd name="connsiteY124" fmla="*/ 952538 h 2719389"/>
              <a:gd name="connsiteX125" fmla="*/ 9253290 w 9906001"/>
              <a:gd name="connsiteY125" fmla="*/ 949247 h 2719389"/>
              <a:gd name="connsiteX126" fmla="*/ 9273219 w 9906001"/>
              <a:gd name="connsiteY126" fmla="*/ 944796 h 2719389"/>
              <a:gd name="connsiteX127" fmla="*/ 9292759 w 9906001"/>
              <a:gd name="connsiteY127" fmla="*/ 938796 h 2719389"/>
              <a:gd name="connsiteX128" fmla="*/ 9311527 w 9906001"/>
              <a:gd name="connsiteY128" fmla="*/ 932023 h 2719389"/>
              <a:gd name="connsiteX129" fmla="*/ 9329908 w 9906001"/>
              <a:gd name="connsiteY129" fmla="*/ 923894 h 2719389"/>
              <a:gd name="connsiteX130" fmla="*/ 9347709 w 9906001"/>
              <a:gd name="connsiteY130" fmla="*/ 914604 h 2719389"/>
              <a:gd name="connsiteX131" fmla="*/ 9364541 w 9906001"/>
              <a:gd name="connsiteY131" fmla="*/ 904347 h 2719389"/>
              <a:gd name="connsiteX132" fmla="*/ 9380987 w 9906001"/>
              <a:gd name="connsiteY132" fmla="*/ 893315 h 2719389"/>
              <a:gd name="connsiteX133" fmla="*/ 9396465 w 9906001"/>
              <a:gd name="connsiteY133" fmla="*/ 880928 h 2719389"/>
              <a:gd name="connsiteX134" fmla="*/ 9411557 w 9906001"/>
              <a:gd name="connsiteY134" fmla="*/ 867962 h 2719389"/>
              <a:gd name="connsiteX135" fmla="*/ 9425487 w 9906001"/>
              <a:gd name="connsiteY135" fmla="*/ 854027 h 2719389"/>
              <a:gd name="connsiteX136" fmla="*/ 9438451 w 9906001"/>
              <a:gd name="connsiteY136" fmla="*/ 839125 h 2719389"/>
              <a:gd name="connsiteX137" fmla="*/ 9450639 w 9906001"/>
              <a:gd name="connsiteY137" fmla="*/ 823448 h 2719389"/>
              <a:gd name="connsiteX138" fmla="*/ 9461861 w 9906001"/>
              <a:gd name="connsiteY138" fmla="*/ 806997 h 2719389"/>
              <a:gd name="connsiteX139" fmla="*/ 9472116 w 9906001"/>
              <a:gd name="connsiteY139" fmla="*/ 790159 h 2719389"/>
              <a:gd name="connsiteX140" fmla="*/ 9481403 w 9906001"/>
              <a:gd name="connsiteY140" fmla="*/ 772547 h 2719389"/>
              <a:gd name="connsiteX141" fmla="*/ 9489529 w 9906001"/>
              <a:gd name="connsiteY141" fmla="*/ 753967 h 2719389"/>
              <a:gd name="connsiteX142" fmla="*/ 9496301 w 9906001"/>
              <a:gd name="connsiteY142" fmla="*/ 735195 h 2719389"/>
              <a:gd name="connsiteX143" fmla="*/ 9502105 w 9906001"/>
              <a:gd name="connsiteY143" fmla="*/ 715648 h 2719389"/>
              <a:gd name="connsiteX144" fmla="*/ 9506749 w 9906001"/>
              <a:gd name="connsiteY144" fmla="*/ 695713 h 2719389"/>
              <a:gd name="connsiteX145" fmla="*/ 9510038 w 9906001"/>
              <a:gd name="connsiteY145" fmla="*/ 675391 h 2719389"/>
              <a:gd name="connsiteX146" fmla="*/ 9511973 w 9906001"/>
              <a:gd name="connsiteY146" fmla="*/ 654489 h 2719389"/>
              <a:gd name="connsiteX147" fmla="*/ 9512747 w 9906001"/>
              <a:gd name="connsiteY147" fmla="*/ 633587 h 2719389"/>
              <a:gd name="connsiteX148" fmla="*/ 9512553 w 9906001"/>
              <a:gd name="connsiteY148" fmla="*/ 617910 h 2719389"/>
              <a:gd name="connsiteX149" fmla="*/ 9511199 w 9906001"/>
              <a:gd name="connsiteY149" fmla="*/ 602621 h 2719389"/>
              <a:gd name="connsiteX150" fmla="*/ 9505781 w 9906001"/>
              <a:gd name="connsiteY150" fmla="*/ 603202 h 2719389"/>
              <a:gd name="connsiteX151" fmla="*/ 9499977 w 9906001"/>
              <a:gd name="connsiteY151" fmla="*/ 603395 h 2719389"/>
              <a:gd name="connsiteX152" fmla="*/ 9491077 w 9906001"/>
              <a:gd name="connsiteY152" fmla="*/ 602814 h 2719389"/>
              <a:gd name="connsiteX153" fmla="*/ 9482564 w 9906001"/>
              <a:gd name="connsiteY153" fmla="*/ 601073 h 2719389"/>
              <a:gd name="connsiteX154" fmla="*/ 9474631 w 9906001"/>
              <a:gd name="connsiteY154" fmla="*/ 597976 h 2719389"/>
              <a:gd name="connsiteX155" fmla="*/ 9467085 w 9906001"/>
              <a:gd name="connsiteY155" fmla="*/ 593912 h 2719389"/>
              <a:gd name="connsiteX156" fmla="*/ 9460313 w 9906001"/>
              <a:gd name="connsiteY156" fmla="*/ 588687 h 2719389"/>
              <a:gd name="connsiteX157" fmla="*/ 9454509 w 9906001"/>
              <a:gd name="connsiteY157" fmla="*/ 582881 h 2719389"/>
              <a:gd name="connsiteX158" fmla="*/ 9449285 w 9906001"/>
              <a:gd name="connsiteY158" fmla="*/ 576106 h 2719389"/>
              <a:gd name="connsiteX159" fmla="*/ 9445222 w 9906001"/>
              <a:gd name="connsiteY159" fmla="*/ 568558 h 2719389"/>
              <a:gd name="connsiteX160" fmla="*/ 9442127 w 9906001"/>
              <a:gd name="connsiteY160" fmla="*/ 560430 h 2719389"/>
              <a:gd name="connsiteX161" fmla="*/ 9440385 w 9906001"/>
              <a:gd name="connsiteY161" fmla="*/ 552108 h 2719389"/>
              <a:gd name="connsiteX162" fmla="*/ 9439805 w 9906001"/>
              <a:gd name="connsiteY162" fmla="*/ 543205 h 2719389"/>
              <a:gd name="connsiteX163" fmla="*/ 9440191 w 9906001"/>
              <a:gd name="connsiteY163" fmla="*/ 534883 h 2719389"/>
              <a:gd name="connsiteX164" fmla="*/ 9441933 w 9906001"/>
              <a:gd name="connsiteY164" fmla="*/ 526755 h 2719389"/>
              <a:gd name="connsiteX165" fmla="*/ 9444641 w 9906001"/>
              <a:gd name="connsiteY165" fmla="*/ 519207 h 2719389"/>
              <a:gd name="connsiteX166" fmla="*/ 9448124 w 9906001"/>
              <a:gd name="connsiteY166" fmla="*/ 512239 h 2719389"/>
              <a:gd name="connsiteX167" fmla="*/ 9452575 w 9906001"/>
              <a:gd name="connsiteY167" fmla="*/ 505659 h 2719389"/>
              <a:gd name="connsiteX168" fmla="*/ 9457991 w 9906001"/>
              <a:gd name="connsiteY168" fmla="*/ 500046 h 2719389"/>
              <a:gd name="connsiteX169" fmla="*/ 9463796 w 9906001"/>
              <a:gd name="connsiteY169" fmla="*/ 494821 h 2719389"/>
              <a:gd name="connsiteX170" fmla="*/ 9470375 w 9906001"/>
              <a:gd name="connsiteY170" fmla="*/ 490563 h 2719389"/>
              <a:gd name="connsiteX171" fmla="*/ 9477727 w 9906001"/>
              <a:gd name="connsiteY171" fmla="*/ 487079 h 2719389"/>
              <a:gd name="connsiteX172" fmla="*/ 9471342 w 9906001"/>
              <a:gd name="connsiteY172" fmla="*/ 475467 h 2719389"/>
              <a:gd name="connsiteX173" fmla="*/ 9464763 w 9906001"/>
              <a:gd name="connsiteY173" fmla="*/ 464048 h 2719389"/>
              <a:gd name="connsiteX174" fmla="*/ 9457024 w 9906001"/>
              <a:gd name="connsiteY174" fmla="*/ 465209 h 2719389"/>
              <a:gd name="connsiteX175" fmla="*/ 9449091 w 9906001"/>
              <a:gd name="connsiteY175" fmla="*/ 465596 h 2719389"/>
              <a:gd name="connsiteX176" fmla="*/ 9438643 w 9906001"/>
              <a:gd name="connsiteY176" fmla="*/ 465016 h 2719389"/>
              <a:gd name="connsiteX177" fmla="*/ 9428389 w 9906001"/>
              <a:gd name="connsiteY177" fmla="*/ 463274 h 2719389"/>
              <a:gd name="connsiteX178" fmla="*/ 9418715 w 9906001"/>
              <a:gd name="connsiteY178" fmla="*/ 460371 h 2719389"/>
              <a:gd name="connsiteX179" fmla="*/ 9409429 w 9906001"/>
              <a:gd name="connsiteY179" fmla="*/ 456306 h 2719389"/>
              <a:gd name="connsiteX180" fmla="*/ 9400721 w 9906001"/>
              <a:gd name="connsiteY180" fmla="*/ 451275 h 2719389"/>
              <a:gd name="connsiteX181" fmla="*/ 9392595 w 9906001"/>
              <a:gd name="connsiteY181" fmla="*/ 445662 h 2719389"/>
              <a:gd name="connsiteX182" fmla="*/ 9385243 w 9906001"/>
              <a:gd name="connsiteY182" fmla="*/ 439082 h 2719389"/>
              <a:gd name="connsiteX183" fmla="*/ 9378665 w 9906001"/>
              <a:gd name="connsiteY183" fmla="*/ 431534 h 2719389"/>
              <a:gd name="connsiteX184" fmla="*/ 9372861 w 9906001"/>
              <a:gd name="connsiteY184" fmla="*/ 423599 h 2719389"/>
              <a:gd name="connsiteX185" fmla="*/ 9368023 w 9906001"/>
              <a:gd name="connsiteY185" fmla="*/ 414890 h 2719389"/>
              <a:gd name="connsiteX186" fmla="*/ 9364154 w 9906001"/>
              <a:gd name="connsiteY186" fmla="*/ 405600 h 2719389"/>
              <a:gd name="connsiteX187" fmla="*/ 9361251 w 9906001"/>
              <a:gd name="connsiteY187" fmla="*/ 395922 h 2719389"/>
              <a:gd name="connsiteX188" fmla="*/ 9359511 w 9906001"/>
              <a:gd name="connsiteY188" fmla="*/ 385859 h 2719389"/>
              <a:gd name="connsiteX189" fmla="*/ 9358930 w 9906001"/>
              <a:gd name="connsiteY189" fmla="*/ 375021 h 2719389"/>
              <a:gd name="connsiteX190" fmla="*/ 9359123 w 9906001"/>
              <a:gd name="connsiteY190" fmla="*/ 367279 h 2719389"/>
              <a:gd name="connsiteX191" fmla="*/ 9360091 w 9906001"/>
              <a:gd name="connsiteY191" fmla="*/ 359537 h 2719389"/>
              <a:gd name="connsiteX192" fmla="*/ 9343452 w 9906001"/>
              <a:gd name="connsiteY192" fmla="*/ 349861 h 2719389"/>
              <a:gd name="connsiteX193" fmla="*/ 9326232 w 9906001"/>
              <a:gd name="connsiteY193" fmla="*/ 341345 h 2719389"/>
              <a:gd name="connsiteX194" fmla="*/ 9308239 w 9906001"/>
              <a:gd name="connsiteY194" fmla="*/ 333603 h 2719389"/>
              <a:gd name="connsiteX195" fmla="*/ 9289857 w 9906001"/>
              <a:gd name="connsiteY195" fmla="*/ 327023 h 2719389"/>
              <a:gd name="connsiteX196" fmla="*/ 9270703 w 9906001"/>
              <a:gd name="connsiteY196" fmla="*/ 321604 h 2719389"/>
              <a:gd name="connsiteX197" fmla="*/ 9251548 w 9906001"/>
              <a:gd name="connsiteY197" fmla="*/ 317152 h 2719389"/>
              <a:gd name="connsiteX198" fmla="*/ 9231813 w 9906001"/>
              <a:gd name="connsiteY198" fmla="*/ 314056 h 2719389"/>
              <a:gd name="connsiteX199" fmla="*/ 9211305 w 9906001"/>
              <a:gd name="connsiteY199" fmla="*/ 312121 h 2719389"/>
              <a:gd name="connsiteX200" fmla="*/ 9448956 w 9906001"/>
              <a:gd name="connsiteY200" fmla="*/ 297988 h 2719389"/>
              <a:gd name="connsiteX201" fmla="*/ 9439263 w 9906001"/>
              <a:gd name="connsiteY201" fmla="*/ 298377 h 2719389"/>
              <a:gd name="connsiteX202" fmla="*/ 9429959 w 9906001"/>
              <a:gd name="connsiteY202" fmla="*/ 300123 h 2719389"/>
              <a:gd name="connsiteX203" fmla="*/ 9421043 w 9906001"/>
              <a:gd name="connsiteY203" fmla="*/ 303034 h 2719389"/>
              <a:gd name="connsiteX204" fmla="*/ 9412708 w 9906001"/>
              <a:gd name="connsiteY204" fmla="*/ 306916 h 2719389"/>
              <a:gd name="connsiteX205" fmla="*/ 9404955 w 9906001"/>
              <a:gd name="connsiteY205" fmla="*/ 311768 h 2719389"/>
              <a:gd name="connsiteX206" fmla="*/ 9397589 w 9906001"/>
              <a:gd name="connsiteY206" fmla="*/ 317203 h 2719389"/>
              <a:gd name="connsiteX207" fmla="*/ 9391191 w 9906001"/>
              <a:gd name="connsiteY207" fmla="*/ 323801 h 2719389"/>
              <a:gd name="connsiteX208" fmla="*/ 9385571 w 9906001"/>
              <a:gd name="connsiteY208" fmla="*/ 330982 h 2719389"/>
              <a:gd name="connsiteX209" fmla="*/ 9380724 w 9906001"/>
              <a:gd name="connsiteY209" fmla="*/ 338746 h 2719389"/>
              <a:gd name="connsiteX210" fmla="*/ 9377041 w 9906001"/>
              <a:gd name="connsiteY210" fmla="*/ 347091 h 2719389"/>
              <a:gd name="connsiteX211" fmla="*/ 9374134 w 9906001"/>
              <a:gd name="connsiteY211" fmla="*/ 356213 h 2719389"/>
              <a:gd name="connsiteX212" fmla="*/ 9372389 w 9906001"/>
              <a:gd name="connsiteY212" fmla="*/ 365335 h 2719389"/>
              <a:gd name="connsiteX213" fmla="*/ 9371808 w 9906001"/>
              <a:gd name="connsiteY213" fmla="*/ 375039 h 2719389"/>
              <a:gd name="connsiteX214" fmla="*/ 9372389 w 9906001"/>
              <a:gd name="connsiteY214" fmla="*/ 384938 h 2719389"/>
              <a:gd name="connsiteX215" fmla="*/ 9374134 w 9906001"/>
              <a:gd name="connsiteY215" fmla="*/ 394253 h 2719389"/>
              <a:gd name="connsiteX216" fmla="*/ 9377041 w 9906001"/>
              <a:gd name="connsiteY216" fmla="*/ 403181 h 2719389"/>
              <a:gd name="connsiteX217" fmla="*/ 9380724 w 9906001"/>
              <a:gd name="connsiteY217" fmla="*/ 411527 h 2719389"/>
              <a:gd name="connsiteX218" fmla="*/ 9385571 w 9906001"/>
              <a:gd name="connsiteY218" fmla="*/ 419290 h 2719389"/>
              <a:gd name="connsiteX219" fmla="*/ 9391191 w 9906001"/>
              <a:gd name="connsiteY219" fmla="*/ 426471 h 2719389"/>
              <a:gd name="connsiteX220" fmla="*/ 9397589 w 9906001"/>
              <a:gd name="connsiteY220" fmla="*/ 432876 h 2719389"/>
              <a:gd name="connsiteX221" fmla="*/ 9404955 w 9906001"/>
              <a:gd name="connsiteY221" fmla="*/ 438698 h 2719389"/>
              <a:gd name="connsiteX222" fmla="*/ 9412708 w 9906001"/>
              <a:gd name="connsiteY222" fmla="*/ 443550 h 2719389"/>
              <a:gd name="connsiteX223" fmla="*/ 9421043 w 9906001"/>
              <a:gd name="connsiteY223" fmla="*/ 447432 h 2719389"/>
              <a:gd name="connsiteX224" fmla="*/ 9429959 w 9906001"/>
              <a:gd name="connsiteY224" fmla="*/ 449955 h 2719389"/>
              <a:gd name="connsiteX225" fmla="*/ 9439263 w 9906001"/>
              <a:gd name="connsiteY225" fmla="*/ 451896 h 2719389"/>
              <a:gd name="connsiteX226" fmla="*/ 9448956 w 9906001"/>
              <a:gd name="connsiteY226" fmla="*/ 452478 h 2719389"/>
              <a:gd name="connsiteX227" fmla="*/ 9458647 w 9906001"/>
              <a:gd name="connsiteY227" fmla="*/ 451896 h 2719389"/>
              <a:gd name="connsiteX228" fmla="*/ 9468146 w 9906001"/>
              <a:gd name="connsiteY228" fmla="*/ 449955 h 2719389"/>
              <a:gd name="connsiteX229" fmla="*/ 9476869 w 9906001"/>
              <a:gd name="connsiteY229" fmla="*/ 447432 h 2719389"/>
              <a:gd name="connsiteX230" fmla="*/ 9485203 w 9906001"/>
              <a:gd name="connsiteY230" fmla="*/ 443550 h 2719389"/>
              <a:gd name="connsiteX231" fmla="*/ 9493151 w 9906001"/>
              <a:gd name="connsiteY231" fmla="*/ 438698 h 2719389"/>
              <a:gd name="connsiteX232" fmla="*/ 9500323 w 9906001"/>
              <a:gd name="connsiteY232" fmla="*/ 432876 h 2719389"/>
              <a:gd name="connsiteX233" fmla="*/ 9506720 w 9906001"/>
              <a:gd name="connsiteY233" fmla="*/ 426471 h 2719389"/>
              <a:gd name="connsiteX234" fmla="*/ 9512535 w 9906001"/>
              <a:gd name="connsiteY234" fmla="*/ 419290 h 2719389"/>
              <a:gd name="connsiteX235" fmla="*/ 9516994 w 9906001"/>
              <a:gd name="connsiteY235" fmla="*/ 411527 h 2719389"/>
              <a:gd name="connsiteX236" fmla="*/ 9521065 w 9906001"/>
              <a:gd name="connsiteY236" fmla="*/ 403181 h 2719389"/>
              <a:gd name="connsiteX237" fmla="*/ 9523971 w 9906001"/>
              <a:gd name="connsiteY237" fmla="*/ 394253 h 2719389"/>
              <a:gd name="connsiteX238" fmla="*/ 9525717 w 9906001"/>
              <a:gd name="connsiteY238" fmla="*/ 384938 h 2719389"/>
              <a:gd name="connsiteX239" fmla="*/ 9526298 w 9906001"/>
              <a:gd name="connsiteY239" fmla="*/ 375039 h 2719389"/>
              <a:gd name="connsiteX240" fmla="*/ 9525717 w 9906001"/>
              <a:gd name="connsiteY240" fmla="*/ 365335 h 2719389"/>
              <a:gd name="connsiteX241" fmla="*/ 9523971 w 9906001"/>
              <a:gd name="connsiteY241" fmla="*/ 356213 h 2719389"/>
              <a:gd name="connsiteX242" fmla="*/ 9521065 w 9906001"/>
              <a:gd name="connsiteY242" fmla="*/ 347091 h 2719389"/>
              <a:gd name="connsiteX243" fmla="*/ 9516994 w 9906001"/>
              <a:gd name="connsiteY243" fmla="*/ 338746 h 2719389"/>
              <a:gd name="connsiteX244" fmla="*/ 9512535 w 9906001"/>
              <a:gd name="connsiteY244" fmla="*/ 330982 h 2719389"/>
              <a:gd name="connsiteX245" fmla="*/ 9506720 w 9906001"/>
              <a:gd name="connsiteY245" fmla="*/ 323801 h 2719389"/>
              <a:gd name="connsiteX246" fmla="*/ 9500323 w 9906001"/>
              <a:gd name="connsiteY246" fmla="*/ 317203 h 2719389"/>
              <a:gd name="connsiteX247" fmla="*/ 9493151 w 9906001"/>
              <a:gd name="connsiteY247" fmla="*/ 311768 h 2719389"/>
              <a:gd name="connsiteX248" fmla="*/ 9485203 w 9906001"/>
              <a:gd name="connsiteY248" fmla="*/ 306916 h 2719389"/>
              <a:gd name="connsiteX249" fmla="*/ 9476869 w 9906001"/>
              <a:gd name="connsiteY249" fmla="*/ 303034 h 2719389"/>
              <a:gd name="connsiteX250" fmla="*/ 9468146 w 9906001"/>
              <a:gd name="connsiteY250" fmla="*/ 300123 h 2719389"/>
              <a:gd name="connsiteX251" fmla="*/ 9458647 w 9906001"/>
              <a:gd name="connsiteY251" fmla="*/ 298377 h 2719389"/>
              <a:gd name="connsiteX252" fmla="*/ 0 w 9906001"/>
              <a:gd name="connsiteY252" fmla="*/ 0 h 2719389"/>
              <a:gd name="connsiteX253" fmla="*/ 7715250 w 9906001"/>
              <a:gd name="connsiteY253" fmla="*/ 0 h 2719389"/>
              <a:gd name="connsiteX254" fmla="*/ 7715250 w 9906001"/>
              <a:gd name="connsiteY254" fmla="*/ 1 h 2719389"/>
              <a:gd name="connsiteX255" fmla="*/ 9906000 w 9906001"/>
              <a:gd name="connsiteY255" fmla="*/ 1 h 2719389"/>
              <a:gd name="connsiteX256" fmla="*/ 9906000 w 9906001"/>
              <a:gd name="connsiteY256" fmla="*/ 47626 h 2719389"/>
              <a:gd name="connsiteX257" fmla="*/ 9906001 w 9906001"/>
              <a:gd name="connsiteY257" fmla="*/ 47626 h 2719389"/>
              <a:gd name="connsiteX258" fmla="*/ 9906001 w 9906001"/>
              <a:gd name="connsiteY258" fmla="*/ 2181404 h 2719389"/>
              <a:gd name="connsiteX259" fmla="*/ 9906000 w 9906001"/>
              <a:gd name="connsiteY259" fmla="*/ 2181404 h 2719389"/>
              <a:gd name="connsiteX260" fmla="*/ 9906000 w 9906001"/>
              <a:gd name="connsiteY260" fmla="*/ 2400301 h 2719389"/>
              <a:gd name="connsiteX261" fmla="*/ 9906000 w 9906001"/>
              <a:gd name="connsiteY261" fmla="*/ 2719389 h 2719389"/>
              <a:gd name="connsiteX262" fmla="*/ 9598025 w 9906001"/>
              <a:gd name="connsiteY262" fmla="*/ 2719389 h 2719389"/>
              <a:gd name="connsiteX263" fmla="*/ 9598025 w 9906001"/>
              <a:gd name="connsiteY263" fmla="*/ 2398242 h 2719389"/>
              <a:gd name="connsiteX264" fmla="*/ 321276 w 9906001"/>
              <a:gd name="connsiteY264" fmla="*/ 2398242 h 2719389"/>
              <a:gd name="connsiteX265" fmla="*/ 321276 w 9906001"/>
              <a:gd name="connsiteY265" fmla="*/ 2400301 h 2719389"/>
              <a:gd name="connsiteX266" fmla="*/ 307975 w 9906001"/>
              <a:gd name="connsiteY266" fmla="*/ 2400301 h 2719389"/>
              <a:gd name="connsiteX267" fmla="*/ 307975 w 9906001"/>
              <a:gd name="connsiteY267" fmla="*/ 2719389 h 2719389"/>
              <a:gd name="connsiteX268" fmla="*/ 0 w 9906001"/>
              <a:gd name="connsiteY268" fmla="*/ 2719389 h 2719389"/>
              <a:gd name="connsiteX269" fmla="*/ 0 w 9906001"/>
              <a:gd name="connsiteY269" fmla="*/ 2400301 h 2719389"/>
              <a:gd name="connsiteX270" fmla="*/ 0 w 9906001"/>
              <a:gd name="connsiteY270" fmla="*/ 2152651 h 2719389"/>
              <a:gd name="connsiteX271" fmla="*/ 0 w 9906001"/>
              <a:gd name="connsiteY271" fmla="*/ 2028826 h 2719389"/>
              <a:gd name="connsiteX272" fmla="*/ 0 w 9906001"/>
              <a:gd name="connsiteY272" fmla="*/ 1200151 h 271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9906001" h="2719389">
                <a:moveTo>
                  <a:pt x="9500453" y="495843"/>
                </a:moveTo>
                <a:lnTo>
                  <a:pt x="9492629" y="496230"/>
                </a:lnTo>
                <a:lnTo>
                  <a:pt x="9485392" y="497969"/>
                </a:lnTo>
                <a:lnTo>
                  <a:pt x="9478546" y="500866"/>
                </a:lnTo>
                <a:lnTo>
                  <a:pt x="9472287" y="504730"/>
                </a:lnTo>
                <a:lnTo>
                  <a:pt x="9466811" y="509367"/>
                </a:lnTo>
                <a:lnTo>
                  <a:pt x="9462116" y="514777"/>
                </a:lnTo>
                <a:lnTo>
                  <a:pt x="9458401" y="520959"/>
                </a:lnTo>
                <a:lnTo>
                  <a:pt x="9455466" y="527720"/>
                </a:lnTo>
                <a:lnTo>
                  <a:pt x="9453511" y="534869"/>
                </a:lnTo>
                <a:lnTo>
                  <a:pt x="9453119" y="542597"/>
                </a:lnTo>
                <a:lnTo>
                  <a:pt x="9453511" y="550324"/>
                </a:lnTo>
                <a:lnTo>
                  <a:pt x="9455466" y="557473"/>
                </a:lnTo>
                <a:lnTo>
                  <a:pt x="9458401" y="564042"/>
                </a:lnTo>
                <a:lnTo>
                  <a:pt x="9462116" y="570224"/>
                </a:lnTo>
                <a:lnTo>
                  <a:pt x="9466811" y="575634"/>
                </a:lnTo>
                <a:lnTo>
                  <a:pt x="9472287" y="580463"/>
                </a:lnTo>
                <a:lnTo>
                  <a:pt x="9478546" y="584134"/>
                </a:lnTo>
                <a:lnTo>
                  <a:pt x="9485392" y="587032"/>
                </a:lnTo>
                <a:lnTo>
                  <a:pt x="9492629" y="588771"/>
                </a:lnTo>
                <a:lnTo>
                  <a:pt x="9500453" y="589350"/>
                </a:lnTo>
                <a:lnTo>
                  <a:pt x="9508276" y="588771"/>
                </a:lnTo>
                <a:lnTo>
                  <a:pt x="9515513" y="587032"/>
                </a:lnTo>
                <a:lnTo>
                  <a:pt x="9522163" y="584134"/>
                </a:lnTo>
                <a:lnTo>
                  <a:pt x="9528618" y="580463"/>
                </a:lnTo>
                <a:lnTo>
                  <a:pt x="9534095" y="575634"/>
                </a:lnTo>
                <a:lnTo>
                  <a:pt x="9538789" y="570224"/>
                </a:lnTo>
                <a:lnTo>
                  <a:pt x="9542505" y="564042"/>
                </a:lnTo>
                <a:lnTo>
                  <a:pt x="9545439" y="557473"/>
                </a:lnTo>
                <a:lnTo>
                  <a:pt x="9547199" y="550324"/>
                </a:lnTo>
                <a:lnTo>
                  <a:pt x="9547981" y="542597"/>
                </a:lnTo>
                <a:lnTo>
                  <a:pt x="9547199" y="534869"/>
                </a:lnTo>
                <a:lnTo>
                  <a:pt x="9545439" y="527720"/>
                </a:lnTo>
                <a:lnTo>
                  <a:pt x="9542505" y="520959"/>
                </a:lnTo>
                <a:lnTo>
                  <a:pt x="9538789" y="514777"/>
                </a:lnTo>
                <a:lnTo>
                  <a:pt x="9534095" y="509367"/>
                </a:lnTo>
                <a:lnTo>
                  <a:pt x="9528618" y="504730"/>
                </a:lnTo>
                <a:lnTo>
                  <a:pt x="9522163" y="500866"/>
                </a:lnTo>
                <a:lnTo>
                  <a:pt x="9515513" y="497969"/>
                </a:lnTo>
                <a:lnTo>
                  <a:pt x="9508276" y="496230"/>
                </a:lnTo>
                <a:close/>
                <a:moveTo>
                  <a:pt x="9557662" y="424019"/>
                </a:moveTo>
                <a:lnTo>
                  <a:pt x="9551233" y="424796"/>
                </a:lnTo>
                <a:lnTo>
                  <a:pt x="9545390" y="426544"/>
                </a:lnTo>
                <a:lnTo>
                  <a:pt x="9539935" y="429263"/>
                </a:lnTo>
                <a:lnTo>
                  <a:pt x="9535454" y="433341"/>
                </a:lnTo>
                <a:lnTo>
                  <a:pt x="9531559" y="437807"/>
                </a:lnTo>
                <a:lnTo>
                  <a:pt x="9528636" y="443245"/>
                </a:lnTo>
                <a:lnTo>
                  <a:pt x="9526883" y="448877"/>
                </a:lnTo>
                <a:lnTo>
                  <a:pt x="9526299" y="455286"/>
                </a:lnTo>
                <a:lnTo>
                  <a:pt x="9526883" y="461500"/>
                </a:lnTo>
                <a:lnTo>
                  <a:pt x="9528636" y="467325"/>
                </a:lnTo>
                <a:lnTo>
                  <a:pt x="9531559" y="472569"/>
                </a:lnTo>
                <a:lnTo>
                  <a:pt x="9535454" y="477230"/>
                </a:lnTo>
                <a:lnTo>
                  <a:pt x="9539935" y="480920"/>
                </a:lnTo>
                <a:lnTo>
                  <a:pt x="9545390" y="483832"/>
                </a:lnTo>
                <a:lnTo>
                  <a:pt x="9551233" y="485580"/>
                </a:lnTo>
                <a:lnTo>
                  <a:pt x="9557662" y="486357"/>
                </a:lnTo>
                <a:lnTo>
                  <a:pt x="9563701" y="485580"/>
                </a:lnTo>
                <a:lnTo>
                  <a:pt x="9569741" y="483832"/>
                </a:lnTo>
                <a:lnTo>
                  <a:pt x="9574999" y="480920"/>
                </a:lnTo>
                <a:lnTo>
                  <a:pt x="9579675" y="477230"/>
                </a:lnTo>
                <a:lnTo>
                  <a:pt x="9583376" y="472569"/>
                </a:lnTo>
                <a:lnTo>
                  <a:pt x="9586299" y="467325"/>
                </a:lnTo>
                <a:lnTo>
                  <a:pt x="9588051" y="461500"/>
                </a:lnTo>
                <a:lnTo>
                  <a:pt x="9588637" y="455286"/>
                </a:lnTo>
                <a:lnTo>
                  <a:pt x="9588051" y="448877"/>
                </a:lnTo>
                <a:lnTo>
                  <a:pt x="9586299" y="443245"/>
                </a:lnTo>
                <a:lnTo>
                  <a:pt x="9583376" y="437807"/>
                </a:lnTo>
                <a:lnTo>
                  <a:pt x="9579675" y="433341"/>
                </a:lnTo>
                <a:lnTo>
                  <a:pt x="9574999" y="429263"/>
                </a:lnTo>
                <a:lnTo>
                  <a:pt x="9569741" y="426544"/>
                </a:lnTo>
                <a:lnTo>
                  <a:pt x="9563701" y="424796"/>
                </a:lnTo>
                <a:close/>
                <a:moveTo>
                  <a:pt x="9190989" y="311540"/>
                </a:moveTo>
                <a:lnTo>
                  <a:pt x="9169707" y="312121"/>
                </a:lnTo>
                <a:lnTo>
                  <a:pt x="9148811" y="314056"/>
                </a:lnTo>
                <a:lnTo>
                  <a:pt x="9128495" y="317733"/>
                </a:lnTo>
                <a:lnTo>
                  <a:pt x="9108566" y="321991"/>
                </a:lnTo>
                <a:lnTo>
                  <a:pt x="9089025" y="327991"/>
                </a:lnTo>
                <a:lnTo>
                  <a:pt x="9070257" y="334959"/>
                </a:lnTo>
                <a:lnTo>
                  <a:pt x="9051877" y="343087"/>
                </a:lnTo>
                <a:lnTo>
                  <a:pt x="9034270" y="352377"/>
                </a:lnTo>
                <a:lnTo>
                  <a:pt x="9017244" y="362440"/>
                </a:lnTo>
                <a:lnTo>
                  <a:pt x="9000797" y="373472"/>
                </a:lnTo>
                <a:lnTo>
                  <a:pt x="8985126" y="385859"/>
                </a:lnTo>
                <a:lnTo>
                  <a:pt x="8970421" y="399019"/>
                </a:lnTo>
                <a:lnTo>
                  <a:pt x="8956491" y="412954"/>
                </a:lnTo>
                <a:lnTo>
                  <a:pt x="8943334" y="427663"/>
                </a:lnTo>
                <a:lnTo>
                  <a:pt x="8931145" y="443340"/>
                </a:lnTo>
                <a:lnTo>
                  <a:pt x="8919923" y="459597"/>
                </a:lnTo>
                <a:lnTo>
                  <a:pt x="8909669" y="476822"/>
                </a:lnTo>
                <a:lnTo>
                  <a:pt x="8900575" y="494627"/>
                </a:lnTo>
                <a:lnTo>
                  <a:pt x="8892449" y="512820"/>
                </a:lnTo>
                <a:lnTo>
                  <a:pt x="8885483" y="531593"/>
                </a:lnTo>
                <a:lnTo>
                  <a:pt x="8879486" y="551140"/>
                </a:lnTo>
                <a:lnTo>
                  <a:pt x="8875229" y="571074"/>
                </a:lnTo>
                <a:lnTo>
                  <a:pt x="8871747" y="591396"/>
                </a:lnTo>
                <a:lnTo>
                  <a:pt x="8869619" y="612298"/>
                </a:lnTo>
                <a:lnTo>
                  <a:pt x="8869038" y="633587"/>
                </a:lnTo>
                <a:lnTo>
                  <a:pt x="8869619" y="654489"/>
                </a:lnTo>
                <a:lnTo>
                  <a:pt x="8871747" y="675391"/>
                </a:lnTo>
                <a:lnTo>
                  <a:pt x="8875229" y="695713"/>
                </a:lnTo>
                <a:lnTo>
                  <a:pt x="8879486" y="715648"/>
                </a:lnTo>
                <a:lnTo>
                  <a:pt x="8885483" y="735195"/>
                </a:lnTo>
                <a:lnTo>
                  <a:pt x="8892449" y="753967"/>
                </a:lnTo>
                <a:lnTo>
                  <a:pt x="8900575" y="772547"/>
                </a:lnTo>
                <a:lnTo>
                  <a:pt x="8909669" y="790159"/>
                </a:lnTo>
                <a:lnTo>
                  <a:pt x="8919923" y="806997"/>
                </a:lnTo>
                <a:lnTo>
                  <a:pt x="8931145" y="823448"/>
                </a:lnTo>
                <a:lnTo>
                  <a:pt x="8943334" y="839125"/>
                </a:lnTo>
                <a:lnTo>
                  <a:pt x="8956491" y="854027"/>
                </a:lnTo>
                <a:lnTo>
                  <a:pt x="8970421" y="867962"/>
                </a:lnTo>
                <a:lnTo>
                  <a:pt x="8985126" y="880928"/>
                </a:lnTo>
                <a:lnTo>
                  <a:pt x="9000797" y="893315"/>
                </a:lnTo>
                <a:lnTo>
                  <a:pt x="9017244" y="904347"/>
                </a:lnTo>
                <a:lnTo>
                  <a:pt x="9034270" y="914604"/>
                </a:lnTo>
                <a:lnTo>
                  <a:pt x="9051877" y="923894"/>
                </a:lnTo>
                <a:lnTo>
                  <a:pt x="9070257" y="932023"/>
                </a:lnTo>
                <a:lnTo>
                  <a:pt x="9089025" y="938796"/>
                </a:lnTo>
                <a:lnTo>
                  <a:pt x="9108566" y="944796"/>
                </a:lnTo>
                <a:lnTo>
                  <a:pt x="9128495" y="949247"/>
                </a:lnTo>
                <a:lnTo>
                  <a:pt x="9148811" y="952538"/>
                </a:lnTo>
                <a:lnTo>
                  <a:pt x="9169707" y="954667"/>
                </a:lnTo>
                <a:lnTo>
                  <a:pt x="9190989" y="955247"/>
                </a:lnTo>
                <a:lnTo>
                  <a:pt x="9212078" y="954667"/>
                </a:lnTo>
                <a:lnTo>
                  <a:pt x="9232781" y="952538"/>
                </a:lnTo>
                <a:lnTo>
                  <a:pt x="9253290" y="949247"/>
                </a:lnTo>
                <a:lnTo>
                  <a:pt x="9273219" y="944796"/>
                </a:lnTo>
                <a:lnTo>
                  <a:pt x="9292759" y="938796"/>
                </a:lnTo>
                <a:lnTo>
                  <a:pt x="9311527" y="932023"/>
                </a:lnTo>
                <a:lnTo>
                  <a:pt x="9329908" y="923894"/>
                </a:lnTo>
                <a:lnTo>
                  <a:pt x="9347709" y="914604"/>
                </a:lnTo>
                <a:lnTo>
                  <a:pt x="9364541" y="904347"/>
                </a:lnTo>
                <a:lnTo>
                  <a:pt x="9380987" y="893315"/>
                </a:lnTo>
                <a:lnTo>
                  <a:pt x="9396465" y="880928"/>
                </a:lnTo>
                <a:lnTo>
                  <a:pt x="9411557" y="867962"/>
                </a:lnTo>
                <a:lnTo>
                  <a:pt x="9425487" y="854027"/>
                </a:lnTo>
                <a:lnTo>
                  <a:pt x="9438451" y="839125"/>
                </a:lnTo>
                <a:lnTo>
                  <a:pt x="9450639" y="823448"/>
                </a:lnTo>
                <a:lnTo>
                  <a:pt x="9461861" y="806997"/>
                </a:lnTo>
                <a:lnTo>
                  <a:pt x="9472116" y="790159"/>
                </a:lnTo>
                <a:lnTo>
                  <a:pt x="9481403" y="772547"/>
                </a:lnTo>
                <a:lnTo>
                  <a:pt x="9489529" y="753967"/>
                </a:lnTo>
                <a:lnTo>
                  <a:pt x="9496301" y="735195"/>
                </a:lnTo>
                <a:lnTo>
                  <a:pt x="9502105" y="715648"/>
                </a:lnTo>
                <a:lnTo>
                  <a:pt x="9506749" y="695713"/>
                </a:lnTo>
                <a:lnTo>
                  <a:pt x="9510038" y="675391"/>
                </a:lnTo>
                <a:lnTo>
                  <a:pt x="9511973" y="654489"/>
                </a:lnTo>
                <a:lnTo>
                  <a:pt x="9512747" y="633587"/>
                </a:lnTo>
                <a:lnTo>
                  <a:pt x="9512553" y="617910"/>
                </a:lnTo>
                <a:lnTo>
                  <a:pt x="9511199" y="602621"/>
                </a:lnTo>
                <a:lnTo>
                  <a:pt x="9505781" y="603202"/>
                </a:lnTo>
                <a:lnTo>
                  <a:pt x="9499977" y="603395"/>
                </a:lnTo>
                <a:lnTo>
                  <a:pt x="9491077" y="602814"/>
                </a:lnTo>
                <a:lnTo>
                  <a:pt x="9482564" y="601073"/>
                </a:lnTo>
                <a:lnTo>
                  <a:pt x="9474631" y="597976"/>
                </a:lnTo>
                <a:lnTo>
                  <a:pt x="9467085" y="593912"/>
                </a:lnTo>
                <a:lnTo>
                  <a:pt x="9460313" y="588687"/>
                </a:lnTo>
                <a:lnTo>
                  <a:pt x="9454509" y="582881"/>
                </a:lnTo>
                <a:lnTo>
                  <a:pt x="9449285" y="576106"/>
                </a:lnTo>
                <a:lnTo>
                  <a:pt x="9445222" y="568558"/>
                </a:lnTo>
                <a:lnTo>
                  <a:pt x="9442127" y="560430"/>
                </a:lnTo>
                <a:lnTo>
                  <a:pt x="9440385" y="552108"/>
                </a:lnTo>
                <a:lnTo>
                  <a:pt x="9439805" y="543205"/>
                </a:lnTo>
                <a:lnTo>
                  <a:pt x="9440191" y="534883"/>
                </a:lnTo>
                <a:lnTo>
                  <a:pt x="9441933" y="526755"/>
                </a:lnTo>
                <a:lnTo>
                  <a:pt x="9444641" y="519207"/>
                </a:lnTo>
                <a:lnTo>
                  <a:pt x="9448124" y="512239"/>
                </a:lnTo>
                <a:lnTo>
                  <a:pt x="9452575" y="505659"/>
                </a:lnTo>
                <a:lnTo>
                  <a:pt x="9457991" y="500046"/>
                </a:lnTo>
                <a:lnTo>
                  <a:pt x="9463796" y="494821"/>
                </a:lnTo>
                <a:lnTo>
                  <a:pt x="9470375" y="490563"/>
                </a:lnTo>
                <a:lnTo>
                  <a:pt x="9477727" y="487079"/>
                </a:lnTo>
                <a:lnTo>
                  <a:pt x="9471342" y="475467"/>
                </a:lnTo>
                <a:lnTo>
                  <a:pt x="9464763" y="464048"/>
                </a:lnTo>
                <a:lnTo>
                  <a:pt x="9457024" y="465209"/>
                </a:lnTo>
                <a:lnTo>
                  <a:pt x="9449091" y="465596"/>
                </a:lnTo>
                <a:lnTo>
                  <a:pt x="9438643" y="465016"/>
                </a:lnTo>
                <a:lnTo>
                  <a:pt x="9428389" y="463274"/>
                </a:lnTo>
                <a:lnTo>
                  <a:pt x="9418715" y="460371"/>
                </a:lnTo>
                <a:lnTo>
                  <a:pt x="9409429" y="456306"/>
                </a:lnTo>
                <a:lnTo>
                  <a:pt x="9400721" y="451275"/>
                </a:lnTo>
                <a:lnTo>
                  <a:pt x="9392595" y="445662"/>
                </a:lnTo>
                <a:lnTo>
                  <a:pt x="9385243" y="439082"/>
                </a:lnTo>
                <a:lnTo>
                  <a:pt x="9378665" y="431534"/>
                </a:lnTo>
                <a:lnTo>
                  <a:pt x="9372861" y="423599"/>
                </a:lnTo>
                <a:lnTo>
                  <a:pt x="9368023" y="414890"/>
                </a:lnTo>
                <a:lnTo>
                  <a:pt x="9364154" y="405600"/>
                </a:lnTo>
                <a:lnTo>
                  <a:pt x="9361251" y="395922"/>
                </a:lnTo>
                <a:lnTo>
                  <a:pt x="9359511" y="385859"/>
                </a:lnTo>
                <a:lnTo>
                  <a:pt x="9358930" y="375021"/>
                </a:lnTo>
                <a:lnTo>
                  <a:pt x="9359123" y="367279"/>
                </a:lnTo>
                <a:lnTo>
                  <a:pt x="9360091" y="359537"/>
                </a:lnTo>
                <a:lnTo>
                  <a:pt x="9343452" y="349861"/>
                </a:lnTo>
                <a:lnTo>
                  <a:pt x="9326232" y="341345"/>
                </a:lnTo>
                <a:lnTo>
                  <a:pt x="9308239" y="333603"/>
                </a:lnTo>
                <a:lnTo>
                  <a:pt x="9289857" y="327023"/>
                </a:lnTo>
                <a:lnTo>
                  <a:pt x="9270703" y="321604"/>
                </a:lnTo>
                <a:lnTo>
                  <a:pt x="9251548" y="317152"/>
                </a:lnTo>
                <a:lnTo>
                  <a:pt x="9231813" y="314056"/>
                </a:lnTo>
                <a:lnTo>
                  <a:pt x="9211305" y="312121"/>
                </a:lnTo>
                <a:close/>
                <a:moveTo>
                  <a:pt x="9448956" y="297988"/>
                </a:moveTo>
                <a:lnTo>
                  <a:pt x="9439263" y="298377"/>
                </a:lnTo>
                <a:lnTo>
                  <a:pt x="9429959" y="300123"/>
                </a:lnTo>
                <a:lnTo>
                  <a:pt x="9421043" y="303034"/>
                </a:lnTo>
                <a:lnTo>
                  <a:pt x="9412708" y="306916"/>
                </a:lnTo>
                <a:lnTo>
                  <a:pt x="9404955" y="311768"/>
                </a:lnTo>
                <a:lnTo>
                  <a:pt x="9397589" y="317203"/>
                </a:lnTo>
                <a:lnTo>
                  <a:pt x="9391191" y="323801"/>
                </a:lnTo>
                <a:lnTo>
                  <a:pt x="9385571" y="330982"/>
                </a:lnTo>
                <a:lnTo>
                  <a:pt x="9380724" y="338746"/>
                </a:lnTo>
                <a:lnTo>
                  <a:pt x="9377041" y="347091"/>
                </a:lnTo>
                <a:lnTo>
                  <a:pt x="9374134" y="356213"/>
                </a:lnTo>
                <a:lnTo>
                  <a:pt x="9372389" y="365335"/>
                </a:lnTo>
                <a:lnTo>
                  <a:pt x="9371808" y="375039"/>
                </a:lnTo>
                <a:lnTo>
                  <a:pt x="9372389" y="384938"/>
                </a:lnTo>
                <a:lnTo>
                  <a:pt x="9374134" y="394253"/>
                </a:lnTo>
                <a:lnTo>
                  <a:pt x="9377041" y="403181"/>
                </a:lnTo>
                <a:lnTo>
                  <a:pt x="9380724" y="411527"/>
                </a:lnTo>
                <a:lnTo>
                  <a:pt x="9385571" y="419290"/>
                </a:lnTo>
                <a:lnTo>
                  <a:pt x="9391191" y="426471"/>
                </a:lnTo>
                <a:lnTo>
                  <a:pt x="9397589" y="432876"/>
                </a:lnTo>
                <a:lnTo>
                  <a:pt x="9404955" y="438698"/>
                </a:lnTo>
                <a:lnTo>
                  <a:pt x="9412708" y="443550"/>
                </a:lnTo>
                <a:lnTo>
                  <a:pt x="9421043" y="447432"/>
                </a:lnTo>
                <a:lnTo>
                  <a:pt x="9429959" y="449955"/>
                </a:lnTo>
                <a:lnTo>
                  <a:pt x="9439263" y="451896"/>
                </a:lnTo>
                <a:lnTo>
                  <a:pt x="9448956" y="452478"/>
                </a:lnTo>
                <a:lnTo>
                  <a:pt x="9458647" y="451896"/>
                </a:lnTo>
                <a:lnTo>
                  <a:pt x="9468146" y="449955"/>
                </a:lnTo>
                <a:lnTo>
                  <a:pt x="9476869" y="447432"/>
                </a:lnTo>
                <a:lnTo>
                  <a:pt x="9485203" y="443550"/>
                </a:lnTo>
                <a:lnTo>
                  <a:pt x="9493151" y="438698"/>
                </a:lnTo>
                <a:lnTo>
                  <a:pt x="9500323" y="432876"/>
                </a:lnTo>
                <a:lnTo>
                  <a:pt x="9506720" y="426471"/>
                </a:lnTo>
                <a:lnTo>
                  <a:pt x="9512535" y="419290"/>
                </a:lnTo>
                <a:lnTo>
                  <a:pt x="9516994" y="411527"/>
                </a:lnTo>
                <a:lnTo>
                  <a:pt x="9521065" y="403181"/>
                </a:lnTo>
                <a:lnTo>
                  <a:pt x="9523971" y="394253"/>
                </a:lnTo>
                <a:lnTo>
                  <a:pt x="9525717" y="384938"/>
                </a:lnTo>
                <a:lnTo>
                  <a:pt x="9526298" y="375039"/>
                </a:lnTo>
                <a:lnTo>
                  <a:pt x="9525717" y="365335"/>
                </a:lnTo>
                <a:lnTo>
                  <a:pt x="9523971" y="356213"/>
                </a:lnTo>
                <a:lnTo>
                  <a:pt x="9521065" y="347091"/>
                </a:lnTo>
                <a:lnTo>
                  <a:pt x="9516994" y="338746"/>
                </a:lnTo>
                <a:lnTo>
                  <a:pt x="9512535" y="330982"/>
                </a:lnTo>
                <a:lnTo>
                  <a:pt x="9506720" y="323801"/>
                </a:lnTo>
                <a:lnTo>
                  <a:pt x="9500323" y="317203"/>
                </a:lnTo>
                <a:lnTo>
                  <a:pt x="9493151" y="311768"/>
                </a:lnTo>
                <a:lnTo>
                  <a:pt x="9485203" y="306916"/>
                </a:lnTo>
                <a:lnTo>
                  <a:pt x="9476869" y="303034"/>
                </a:lnTo>
                <a:lnTo>
                  <a:pt x="9468146" y="300123"/>
                </a:lnTo>
                <a:lnTo>
                  <a:pt x="9458647" y="298377"/>
                </a:lnTo>
                <a:close/>
                <a:moveTo>
                  <a:pt x="0" y="0"/>
                </a:moveTo>
                <a:lnTo>
                  <a:pt x="7715250" y="0"/>
                </a:lnTo>
                <a:lnTo>
                  <a:pt x="7715250" y="1"/>
                </a:lnTo>
                <a:lnTo>
                  <a:pt x="9906000" y="1"/>
                </a:lnTo>
                <a:lnTo>
                  <a:pt x="9906000" y="47626"/>
                </a:lnTo>
                <a:lnTo>
                  <a:pt x="9906001" y="47626"/>
                </a:lnTo>
                <a:lnTo>
                  <a:pt x="9906001" y="2181404"/>
                </a:lnTo>
                <a:lnTo>
                  <a:pt x="9906000" y="2181404"/>
                </a:lnTo>
                <a:lnTo>
                  <a:pt x="9906000" y="2400301"/>
                </a:lnTo>
                <a:lnTo>
                  <a:pt x="9906000" y="2719389"/>
                </a:lnTo>
                <a:lnTo>
                  <a:pt x="9598025" y="2719389"/>
                </a:lnTo>
                <a:lnTo>
                  <a:pt x="9598025" y="2398242"/>
                </a:lnTo>
                <a:lnTo>
                  <a:pt x="321276" y="2398242"/>
                </a:lnTo>
                <a:lnTo>
                  <a:pt x="321276" y="2400301"/>
                </a:lnTo>
                <a:lnTo>
                  <a:pt x="307975" y="2400301"/>
                </a:lnTo>
                <a:lnTo>
                  <a:pt x="307975" y="2719389"/>
                </a:lnTo>
                <a:lnTo>
                  <a:pt x="0" y="2719389"/>
                </a:lnTo>
                <a:lnTo>
                  <a:pt x="0" y="2400301"/>
                </a:lnTo>
                <a:lnTo>
                  <a:pt x="0" y="2152651"/>
                </a:lnTo>
                <a:lnTo>
                  <a:pt x="0" y="2028826"/>
                </a:lnTo>
                <a:lnTo>
                  <a:pt x="0" y="1200151"/>
                </a:lnTo>
                <a:close/>
              </a:path>
            </a:pathLst>
          </a:custGeom>
          <a:solidFill>
            <a:schemeClr val="accent5"/>
          </a:solidFill>
        </p:spPr>
        <p:txBody>
          <a:bodyPr wrap="square" anchor="ctr">
            <a:noAutofit/>
          </a:bodyPr>
          <a:lstStyle>
            <a:lvl1pPr algn="ctr">
              <a:defRPr>
                <a:solidFill>
                  <a:schemeClr val="bg1"/>
                </a:solidFill>
              </a:defRPr>
            </a:lvl1pPr>
          </a:lstStyle>
          <a:p>
            <a:r>
              <a:rPr lang="en-US"/>
              <a:t>Click icon to add picture</a:t>
            </a:r>
            <a:endParaRPr lang="en-GB"/>
          </a:p>
        </p:txBody>
      </p:sp>
      <p:sp>
        <p:nvSpPr>
          <p:cNvPr id="33" name="Text Placeholder 7"/>
          <p:cNvSpPr>
            <a:spLocks noGrp="1"/>
          </p:cNvSpPr>
          <p:nvPr>
            <p:ph type="body" sz="quarter" idx="16" hasCustomPrompt="1"/>
          </p:nvPr>
        </p:nvSpPr>
        <p:spPr>
          <a:xfrm>
            <a:off x="734648" y="2507812"/>
            <a:ext cx="10722706" cy="368795"/>
          </a:xfrm>
          <a:prstGeom prst="rect">
            <a:avLst/>
          </a:prstGeom>
        </p:spPr>
        <p:txBody>
          <a:bodyPr rIns="0" anchor="b">
            <a:noAutofit/>
          </a:bodyPr>
          <a:lstStyle>
            <a:lvl1pPr>
              <a:lnSpc>
                <a:spcPct val="100000"/>
              </a:lnSpc>
              <a:spcBef>
                <a:spcPts val="0"/>
              </a:spcBef>
              <a:spcAft>
                <a:spcPts val="0"/>
              </a:spcAft>
              <a:defRPr sz="2200" b="1" cap="none" spc="-50" baseline="0">
                <a:solidFill>
                  <a:schemeClr val="bg2"/>
                </a:solidFill>
              </a:defRPr>
            </a:lvl1pPr>
            <a:lvl2pPr>
              <a:lnSpc>
                <a:spcPct val="80000"/>
              </a:lnSpc>
              <a:spcBef>
                <a:spcPts val="0"/>
              </a:spcBef>
              <a:defRPr sz="5000" spc="-150">
                <a:solidFill>
                  <a:schemeClr val="accent4"/>
                </a:solidFill>
              </a:defRPr>
            </a:lvl2pPr>
          </a:lstStyle>
          <a:p>
            <a:pPr lvl="0"/>
            <a:r>
              <a:rPr lang="en-GB"/>
              <a:t>Click to edit title</a:t>
            </a:r>
          </a:p>
        </p:txBody>
      </p:sp>
      <p:sp>
        <p:nvSpPr>
          <p:cNvPr id="35" name="Text Placeholder 22"/>
          <p:cNvSpPr>
            <a:spLocks noGrp="1"/>
          </p:cNvSpPr>
          <p:nvPr>
            <p:ph type="body" sz="quarter" idx="18" hasCustomPrompt="1"/>
          </p:nvPr>
        </p:nvSpPr>
        <p:spPr>
          <a:xfrm>
            <a:off x="734647" y="2887949"/>
            <a:ext cx="10722708" cy="294771"/>
          </a:xfrm>
          <a:prstGeom prst="rect">
            <a:avLst/>
          </a:prstGeom>
        </p:spPr>
        <p:txBody>
          <a:bodyPr lIns="0" tIns="0" rIns="0" bIns="0" anchor="ctr"/>
          <a:lstStyle>
            <a:lvl1pPr>
              <a:lnSpc>
                <a:spcPct val="100000"/>
              </a:lnSpc>
              <a:spcBef>
                <a:spcPts val="0"/>
              </a:spcBef>
              <a:spcAft>
                <a:spcPts val="0"/>
              </a:spcAft>
              <a:defRPr sz="1700" b="0">
                <a:solidFill>
                  <a:schemeClr val="tx1"/>
                </a:solidFill>
              </a:defRPr>
            </a:lvl1pPr>
          </a:lstStyle>
          <a:p>
            <a:pPr lvl="0"/>
            <a:r>
              <a:rPr lang="en-GB"/>
              <a:t>Click to edit subtitle</a:t>
            </a:r>
          </a:p>
        </p:txBody>
      </p:sp>
      <p:sp>
        <p:nvSpPr>
          <p:cNvPr id="11" name="Text Placeholder 10"/>
          <p:cNvSpPr>
            <a:spLocks noGrp="1"/>
          </p:cNvSpPr>
          <p:nvPr>
            <p:ph type="body" sz="quarter" idx="20" hasCustomPrompt="1"/>
          </p:nvPr>
        </p:nvSpPr>
        <p:spPr>
          <a:xfrm>
            <a:off x="734648" y="3359740"/>
            <a:ext cx="10722706" cy="2408237"/>
          </a:xfrm>
          <a:prstGeom prst="rect">
            <a:avLst/>
          </a:prstGeom>
        </p:spPr>
        <p:txBody>
          <a:bodyPr tIns="0" rIns="0" bIns="0" numCol="3" spcCol="180000">
            <a:normAutofit/>
          </a:bodyPr>
          <a:lstStyle>
            <a:lvl1pPr>
              <a:lnSpc>
                <a:spcPct val="100000"/>
              </a:lnSpc>
              <a:spcAft>
                <a:spcPts val="800"/>
              </a:spcAft>
              <a:defRPr sz="1100" b="0">
                <a:solidFill>
                  <a:schemeClr val="tx1"/>
                </a:solidFill>
              </a:defRPr>
            </a:lvl1pPr>
            <a:lvl2pPr marL="171450" indent="-171450">
              <a:lnSpc>
                <a:spcPct val="100000"/>
              </a:lnSpc>
              <a:buClr>
                <a:schemeClr val="bg2"/>
              </a:buClr>
              <a:buFont typeface="Arial" panose="020B0604020202020204" pitchFamily="34" charset="0"/>
              <a:buChar char="•"/>
              <a:defRPr sz="1100" cap="none" baseline="0"/>
            </a:lvl2pPr>
            <a:lvl3pPr>
              <a:lnSpc>
                <a:spcPct val="100000"/>
              </a:lnSpc>
              <a:defRPr sz="1100"/>
            </a:lvl3pPr>
            <a:lvl4pPr marL="0" indent="0">
              <a:spcBef>
                <a:spcPts val="0"/>
              </a:spcBef>
              <a:spcAft>
                <a:spcPts val="800"/>
              </a:spcAft>
              <a:buNone/>
              <a:defRPr sz="1100"/>
            </a:lvl4pPr>
            <a:lvl5pPr marL="0" indent="0">
              <a:spcBef>
                <a:spcPts val="0"/>
              </a:spcBef>
              <a:spcAft>
                <a:spcPts val="800"/>
              </a:spcAft>
              <a:buFont typeface="Arial" panose="020B0604020202020204" pitchFamily="34" charset="0"/>
              <a:buNone/>
              <a:defRPr sz="1100"/>
            </a:lvl5pPr>
            <a:lvl6pPr marL="0" indent="0">
              <a:lnSpc>
                <a:spcPct val="100000"/>
              </a:lnSpc>
              <a:spcBef>
                <a:spcPts val="0"/>
              </a:spcBef>
              <a:spcAft>
                <a:spcPts val="800"/>
              </a:spcAft>
              <a:buNone/>
              <a:defRPr/>
            </a:lvl6pPr>
            <a:lvl7pPr marL="0" indent="0">
              <a:lnSpc>
                <a:spcPct val="100000"/>
              </a:lnSpc>
              <a:spcBef>
                <a:spcPts val="0"/>
              </a:spcBef>
              <a:spcAft>
                <a:spcPts val="800"/>
              </a:spcAft>
              <a:buNone/>
              <a:defRPr sz="1100"/>
            </a:lvl7pPr>
            <a:lvl8pPr marL="0" indent="0">
              <a:lnSpc>
                <a:spcPct val="100000"/>
              </a:lnSpc>
              <a:spcBef>
                <a:spcPts val="0"/>
              </a:spcBef>
              <a:spcAft>
                <a:spcPts val="800"/>
              </a:spcAft>
              <a:buNone/>
              <a:defRPr sz="1100"/>
            </a:lvl8pPr>
            <a:lvl9pPr marL="0" indent="0">
              <a:lnSpc>
                <a:spcPct val="100000"/>
              </a:lnSpc>
              <a:spcBef>
                <a:spcPts val="0"/>
              </a:spcBef>
              <a:spcAft>
                <a:spcPts val="800"/>
              </a:spcAft>
              <a:buNone/>
              <a:defRPr sz="1100"/>
            </a:lvl9pPr>
          </a:lstStyle>
          <a:p>
            <a:pPr lvl="0"/>
            <a:r>
              <a:rPr lang="en-GB"/>
              <a:t>Click to edit Master text styles</a:t>
            </a:r>
          </a:p>
        </p:txBody>
      </p:sp>
      <p:sp>
        <p:nvSpPr>
          <p:cNvPr id="22" name="txtWMTD"/>
          <p:cNvSpPr txBox="1">
            <a:spLocks/>
          </p:cNvSpPr>
          <p:nvPr userDrawn="1"/>
        </p:nvSpPr>
        <p:spPr>
          <a:xfrm>
            <a:off x="734648" y="5926383"/>
            <a:ext cx="3432684" cy="421005"/>
          </a:xfrm>
          <a:prstGeom prst="rect">
            <a:avLst/>
          </a:prstGeom>
        </p:spPr>
        <p:txBody>
          <a:bodyPr vert="horz" wrap="square" lIns="0" tIns="45720" rIns="91440" bIns="45720" rtlCol="0">
            <a:noAutofit/>
          </a:bodyPr>
          <a:lstStyle/>
          <a:p>
            <a:pPr>
              <a:spcAft>
                <a:spcPts val="0"/>
              </a:spcAft>
            </a:pPr>
            <a:r>
              <a:rPr lang="en-GB"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spcAft>
                <a:spcPts val="0"/>
              </a:spcAft>
            </a:pPr>
            <a:r>
              <a:rPr lang="en-GB" sz="10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Tree>
    <p:extLst>
      <p:ext uri="{BB962C8B-B14F-4D97-AF65-F5344CB8AC3E}">
        <p14:creationId xmlns:p14="http://schemas.microsoft.com/office/powerpoint/2010/main" val="356979329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Content &amp; Images">
    <p:spTree>
      <p:nvGrpSpPr>
        <p:cNvPr id="1" name=""/>
        <p:cNvGrpSpPr/>
        <p:nvPr/>
      </p:nvGrpSpPr>
      <p:grpSpPr>
        <a:xfrm>
          <a:off x="0" y="0"/>
          <a:ext cx="0" cy="0"/>
          <a:chOff x="0" y="0"/>
          <a:chExt cx="0" cy="0"/>
        </a:xfrm>
      </p:grpSpPr>
      <p:sp>
        <p:nvSpPr>
          <p:cNvPr id="11" name="Picture Placeholder 3"/>
          <p:cNvSpPr>
            <a:spLocks noGrp="1"/>
          </p:cNvSpPr>
          <p:nvPr>
            <p:ph type="pic" sz="quarter" idx="15"/>
          </p:nvPr>
        </p:nvSpPr>
        <p:spPr>
          <a:xfrm>
            <a:off x="734646" y="1521143"/>
            <a:ext cx="5177238" cy="1058863"/>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endParaRPr lang="en-GB"/>
          </a:p>
        </p:txBody>
      </p:sp>
      <p:sp>
        <p:nvSpPr>
          <p:cNvPr id="9" name="Picture Placeholder 3"/>
          <p:cNvSpPr>
            <a:spLocks noGrp="1"/>
          </p:cNvSpPr>
          <p:nvPr>
            <p:ph type="pic" sz="quarter" idx="18"/>
          </p:nvPr>
        </p:nvSpPr>
        <p:spPr>
          <a:xfrm>
            <a:off x="6280116" y="1521143"/>
            <a:ext cx="5177238" cy="1058863"/>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endParaRPr lang="en-GB"/>
          </a:p>
        </p:txBody>
      </p:sp>
      <p:sp>
        <p:nvSpPr>
          <p:cNvPr id="12" name="Content Placeholder 2"/>
          <p:cNvSpPr>
            <a:spLocks noGrp="1"/>
          </p:cNvSpPr>
          <p:nvPr>
            <p:ph idx="24"/>
          </p:nvPr>
        </p:nvSpPr>
        <p:spPr>
          <a:xfrm>
            <a:off x="737578" y="2716212"/>
            <a:ext cx="5179569" cy="3449638"/>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13" name="Content Placeholder 2"/>
          <p:cNvSpPr>
            <a:spLocks noGrp="1"/>
          </p:cNvSpPr>
          <p:nvPr>
            <p:ph idx="25"/>
          </p:nvPr>
        </p:nvSpPr>
        <p:spPr>
          <a:xfrm>
            <a:off x="6277785" y="2716212"/>
            <a:ext cx="5179569" cy="3449638"/>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8" name="Text Placeholder 7">
            <a:extLst>
              <a:ext uri="{FF2B5EF4-FFF2-40B4-BE49-F238E27FC236}">
                <a16:creationId xmlns:a16="http://schemas.microsoft.com/office/drawing/2014/main" id="{90CE484C-B547-46FA-97E8-743FBFC7D739}"/>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3423376093"/>
      </p:ext>
    </p:extLst>
  </p:cSld>
  <p:clrMapOvr>
    <a:masterClrMapping/>
  </p:clrMapOvr>
  <p:transition>
    <p:fade/>
  </p:transition>
  <p:extLst>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ase Study (Light Logo)">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9CF75D2-E0A3-4A9A-9BBA-852294BE8D92}"/>
              </a:ext>
            </a:extLst>
          </p:cNvPr>
          <p:cNvGrpSpPr/>
          <p:nvPr userDrawn="1"/>
        </p:nvGrpSpPr>
        <p:grpSpPr>
          <a:xfrm>
            <a:off x="10920912" y="297455"/>
            <a:ext cx="878447" cy="650756"/>
            <a:chOff x="8524580" y="315778"/>
            <a:chExt cx="914343" cy="833659"/>
          </a:xfrm>
        </p:grpSpPr>
        <p:sp>
          <p:nvSpPr>
            <p:cNvPr id="16" name="Freeform 13">
              <a:extLst>
                <a:ext uri="{FF2B5EF4-FFF2-40B4-BE49-F238E27FC236}">
                  <a16:creationId xmlns:a16="http://schemas.microsoft.com/office/drawing/2014/main" id="{01F5DB70-2E27-47F0-92E8-60E86F7FA9EC}"/>
                </a:ext>
              </a:extLst>
            </p:cNvPr>
            <p:cNvSpPr>
              <a:spLocks/>
            </p:cNvSpPr>
            <p:nvPr userDrawn="1"/>
          </p:nvSpPr>
          <p:spPr bwMode="auto">
            <a:xfrm>
              <a:off x="8524580" y="337259"/>
              <a:ext cx="812181" cy="812178"/>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solidFill>
                <a:srgbClr val="D1323A"/>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5">
              <a:extLst>
                <a:ext uri="{FF2B5EF4-FFF2-40B4-BE49-F238E27FC236}">
                  <a16:creationId xmlns:a16="http://schemas.microsoft.com/office/drawing/2014/main" id="{EB07F390-D1FC-416F-9568-1F601CD6DE70}"/>
                </a:ext>
              </a:extLst>
            </p:cNvPr>
            <p:cNvSpPr>
              <a:spLocks/>
            </p:cNvSpPr>
            <p:nvPr userDrawn="1"/>
          </p:nvSpPr>
          <p:spPr bwMode="auto">
            <a:xfrm>
              <a:off x="9363261" y="481612"/>
              <a:ext cx="75662" cy="7566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chemeClr val="bg1"/>
            </a:solidFill>
            <a:ln w="127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6">
              <a:extLst>
                <a:ext uri="{FF2B5EF4-FFF2-40B4-BE49-F238E27FC236}">
                  <a16:creationId xmlns:a16="http://schemas.microsoft.com/office/drawing/2014/main" id="{C2D7ED5D-CC5A-46C2-B76C-09A2B0714405}"/>
                </a:ext>
              </a:extLst>
            </p:cNvPr>
            <p:cNvSpPr>
              <a:spLocks/>
            </p:cNvSpPr>
            <p:nvPr userDrawn="1"/>
          </p:nvSpPr>
          <p:spPr bwMode="auto">
            <a:xfrm>
              <a:off x="9168213" y="315778"/>
              <a:ext cx="189408" cy="189408"/>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9BAAB4"/>
            </a:solidFill>
            <a:ln w="12700">
              <a:solidFill>
                <a:srgbClr val="9BAAB4"/>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9" name="Freeform 17">
              <a:extLst>
                <a:ext uri="{FF2B5EF4-FFF2-40B4-BE49-F238E27FC236}">
                  <a16:creationId xmlns:a16="http://schemas.microsoft.com/office/drawing/2014/main" id="{F4A3CF03-B1E0-49A5-BB4A-C8C9CCE44A6F}"/>
                </a:ext>
              </a:extLst>
            </p:cNvPr>
            <p:cNvSpPr>
              <a:spLocks/>
            </p:cNvSpPr>
            <p:nvPr userDrawn="1"/>
          </p:nvSpPr>
          <p:spPr bwMode="auto">
            <a:xfrm>
              <a:off x="9274054" y="577128"/>
              <a:ext cx="108993" cy="107435"/>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DEE3E6"/>
            </a:solidFill>
            <a:ln w="12700">
              <a:solidFill>
                <a:srgbClr val="DEE3E6"/>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20" name="Freeform 18">
              <a:extLst>
                <a:ext uri="{FF2B5EF4-FFF2-40B4-BE49-F238E27FC236}">
                  <a16:creationId xmlns:a16="http://schemas.microsoft.com/office/drawing/2014/main" id="{5E38550D-5EB3-4337-8EA5-A0393C3F7704}"/>
                </a:ext>
              </a:extLst>
            </p:cNvPr>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28" name="Freeform 19">
              <a:extLst>
                <a:ext uri="{FF2B5EF4-FFF2-40B4-BE49-F238E27FC236}">
                  <a16:creationId xmlns:a16="http://schemas.microsoft.com/office/drawing/2014/main" id="{0E99F2B7-B3CB-4250-968E-F47025BA927A}"/>
                </a:ext>
              </a:extLst>
            </p:cNvPr>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grpSp>
      <p:sp>
        <p:nvSpPr>
          <p:cNvPr id="50" name="Picture Placeholder 49"/>
          <p:cNvSpPr>
            <a:spLocks noGrp="1"/>
          </p:cNvSpPr>
          <p:nvPr>
            <p:ph type="pic" sz="quarter" idx="21"/>
          </p:nvPr>
        </p:nvSpPr>
        <p:spPr>
          <a:xfrm>
            <a:off x="1" y="-1"/>
            <a:ext cx="12192001" cy="2719389"/>
          </a:xfrm>
          <a:custGeom>
            <a:avLst/>
            <a:gdLst>
              <a:gd name="connsiteX0" fmla="*/ 9500453 w 9906001"/>
              <a:gd name="connsiteY0" fmla="*/ 495843 h 2719389"/>
              <a:gd name="connsiteX1" fmla="*/ 9492629 w 9906001"/>
              <a:gd name="connsiteY1" fmla="*/ 496230 h 2719389"/>
              <a:gd name="connsiteX2" fmla="*/ 9485392 w 9906001"/>
              <a:gd name="connsiteY2" fmla="*/ 497969 h 2719389"/>
              <a:gd name="connsiteX3" fmla="*/ 9478546 w 9906001"/>
              <a:gd name="connsiteY3" fmla="*/ 500866 h 2719389"/>
              <a:gd name="connsiteX4" fmla="*/ 9472287 w 9906001"/>
              <a:gd name="connsiteY4" fmla="*/ 504730 h 2719389"/>
              <a:gd name="connsiteX5" fmla="*/ 9466811 w 9906001"/>
              <a:gd name="connsiteY5" fmla="*/ 509367 h 2719389"/>
              <a:gd name="connsiteX6" fmla="*/ 9462116 w 9906001"/>
              <a:gd name="connsiteY6" fmla="*/ 514777 h 2719389"/>
              <a:gd name="connsiteX7" fmla="*/ 9458401 w 9906001"/>
              <a:gd name="connsiteY7" fmla="*/ 520959 h 2719389"/>
              <a:gd name="connsiteX8" fmla="*/ 9455466 w 9906001"/>
              <a:gd name="connsiteY8" fmla="*/ 527720 h 2719389"/>
              <a:gd name="connsiteX9" fmla="*/ 9453511 w 9906001"/>
              <a:gd name="connsiteY9" fmla="*/ 534869 h 2719389"/>
              <a:gd name="connsiteX10" fmla="*/ 9453119 w 9906001"/>
              <a:gd name="connsiteY10" fmla="*/ 542597 h 2719389"/>
              <a:gd name="connsiteX11" fmla="*/ 9453511 w 9906001"/>
              <a:gd name="connsiteY11" fmla="*/ 550324 h 2719389"/>
              <a:gd name="connsiteX12" fmla="*/ 9455466 w 9906001"/>
              <a:gd name="connsiteY12" fmla="*/ 557473 h 2719389"/>
              <a:gd name="connsiteX13" fmla="*/ 9458401 w 9906001"/>
              <a:gd name="connsiteY13" fmla="*/ 564042 h 2719389"/>
              <a:gd name="connsiteX14" fmla="*/ 9462116 w 9906001"/>
              <a:gd name="connsiteY14" fmla="*/ 570224 h 2719389"/>
              <a:gd name="connsiteX15" fmla="*/ 9466811 w 9906001"/>
              <a:gd name="connsiteY15" fmla="*/ 575634 h 2719389"/>
              <a:gd name="connsiteX16" fmla="*/ 9472287 w 9906001"/>
              <a:gd name="connsiteY16" fmla="*/ 580463 h 2719389"/>
              <a:gd name="connsiteX17" fmla="*/ 9478546 w 9906001"/>
              <a:gd name="connsiteY17" fmla="*/ 584134 h 2719389"/>
              <a:gd name="connsiteX18" fmla="*/ 9485392 w 9906001"/>
              <a:gd name="connsiteY18" fmla="*/ 587032 h 2719389"/>
              <a:gd name="connsiteX19" fmla="*/ 9492629 w 9906001"/>
              <a:gd name="connsiteY19" fmla="*/ 588771 h 2719389"/>
              <a:gd name="connsiteX20" fmla="*/ 9500453 w 9906001"/>
              <a:gd name="connsiteY20" fmla="*/ 589350 h 2719389"/>
              <a:gd name="connsiteX21" fmla="*/ 9508276 w 9906001"/>
              <a:gd name="connsiteY21" fmla="*/ 588771 h 2719389"/>
              <a:gd name="connsiteX22" fmla="*/ 9515513 w 9906001"/>
              <a:gd name="connsiteY22" fmla="*/ 587032 h 2719389"/>
              <a:gd name="connsiteX23" fmla="*/ 9522163 w 9906001"/>
              <a:gd name="connsiteY23" fmla="*/ 584134 h 2719389"/>
              <a:gd name="connsiteX24" fmla="*/ 9528618 w 9906001"/>
              <a:gd name="connsiteY24" fmla="*/ 580463 h 2719389"/>
              <a:gd name="connsiteX25" fmla="*/ 9534095 w 9906001"/>
              <a:gd name="connsiteY25" fmla="*/ 575634 h 2719389"/>
              <a:gd name="connsiteX26" fmla="*/ 9538789 w 9906001"/>
              <a:gd name="connsiteY26" fmla="*/ 570224 h 2719389"/>
              <a:gd name="connsiteX27" fmla="*/ 9542505 w 9906001"/>
              <a:gd name="connsiteY27" fmla="*/ 564042 h 2719389"/>
              <a:gd name="connsiteX28" fmla="*/ 9545439 w 9906001"/>
              <a:gd name="connsiteY28" fmla="*/ 557473 h 2719389"/>
              <a:gd name="connsiteX29" fmla="*/ 9547199 w 9906001"/>
              <a:gd name="connsiteY29" fmla="*/ 550324 h 2719389"/>
              <a:gd name="connsiteX30" fmla="*/ 9547981 w 9906001"/>
              <a:gd name="connsiteY30" fmla="*/ 542597 h 2719389"/>
              <a:gd name="connsiteX31" fmla="*/ 9547199 w 9906001"/>
              <a:gd name="connsiteY31" fmla="*/ 534869 h 2719389"/>
              <a:gd name="connsiteX32" fmla="*/ 9545439 w 9906001"/>
              <a:gd name="connsiteY32" fmla="*/ 527720 h 2719389"/>
              <a:gd name="connsiteX33" fmla="*/ 9542505 w 9906001"/>
              <a:gd name="connsiteY33" fmla="*/ 520959 h 2719389"/>
              <a:gd name="connsiteX34" fmla="*/ 9538789 w 9906001"/>
              <a:gd name="connsiteY34" fmla="*/ 514777 h 2719389"/>
              <a:gd name="connsiteX35" fmla="*/ 9534095 w 9906001"/>
              <a:gd name="connsiteY35" fmla="*/ 509367 h 2719389"/>
              <a:gd name="connsiteX36" fmla="*/ 9528618 w 9906001"/>
              <a:gd name="connsiteY36" fmla="*/ 504730 h 2719389"/>
              <a:gd name="connsiteX37" fmla="*/ 9522163 w 9906001"/>
              <a:gd name="connsiteY37" fmla="*/ 500866 h 2719389"/>
              <a:gd name="connsiteX38" fmla="*/ 9515513 w 9906001"/>
              <a:gd name="connsiteY38" fmla="*/ 497969 h 2719389"/>
              <a:gd name="connsiteX39" fmla="*/ 9508276 w 9906001"/>
              <a:gd name="connsiteY39" fmla="*/ 496230 h 2719389"/>
              <a:gd name="connsiteX40" fmla="*/ 9557662 w 9906001"/>
              <a:gd name="connsiteY40" fmla="*/ 424019 h 2719389"/>
              <a:gd name="connsiteX41" fmla="*/ 9551233 w 9906001"/>
              <a:gd name="connsiteY41" fmla="*/ 424796 h 2719389"/>
              <a:gd name="connsiteX42" fmla="*/ 9545390 w 9906001"/>
              <a:gd name="connsiteY42" fmla="*/ 426544 h 2719389"/>
              <a:gd name="connsiteX43" fmla="*/ 9539935 w 9906001"/>
              <a:gd name="connsiteY43" fmla="*/ 429263 h 2719389"/>
              <a:gd name="connsiteX44" fmla="*/ 9535454 w 9906001"/>
              <a:gd name="connsiteY44" fmla="*/ 433341 h 2719389"/>
              <a:gd name="connsiteX45" fmla="*/ 9531559 w 9906001"/>
              <a:gd name="connsiteY45" fmla="*/ 437807 h 2719389"/>
              <a:gd name="connsiteX46" fmla="*/ 9528636 w 9906001"/>
              <a:gd name="connsiteY46" fmla="*/ 443245 h 2719389"/>
              <a:gd name="connsiteX47" fmla="*/ 9526883 w 9906001"/>
              <a:gd name="connsiteY47" fmla="*/ 448877 h 2719389"/>
              <a:gd name="connsiteX48" fmla="*/ 9526299 w 9906001"/>
              <a:gd name="connsiteY48" fmla="*/ 455286 h 2719389"/>
              <a:gd name="connsiteX49" fmla="*/ 9526883 w 9906001"/>
              <a:gd name="connsiteY49" fmla="*/ 461500 h 2719389"/>
              <a:gd name="connsiteX50" fmla="*/ 9528636 w 9906001"/>
              <a:gd name="connsiteY50" fmla="*/ 467325 h 2719389"/>
              <a:gd name="connsiteX51" fmla="*/ 9531559 w 9906001"/>
              <a:gd name="connsiteY51" fmla="*/ 472569 h 2719389"/>
              <a:gd name="connsiteX52" fmla="*/ 9535454 w 9906001"/>
              <a:gd name="connsiteY52" fmla="*/ 477230 h 2719389"/>
              <a:gd name="connsiteX53" fmla="*/ 9539935 w 9906001"/>
              <a:gd name="connsiteY53" fmla="*/ 480920 h 2719389"/>
              <a:gd name="connsiteX54" fmla="*/ 9545390 w 9906001"/>
              <a:gd name="connsiteY54" fmla="*/ 483832 h 2719389"/>
              <a:gd name="connsiteX55" fmla="*/ 9551233 w 9906001"/>
              <a:gd name="connsiteY55" fmla="*/ 485580 h 2719389"/>
              <a:gd name="connsiteX56" fmla="*/ 9557662 w 9906001"/>
              <a:gd name="connsiteY56" fmla="*/ 486357 h 2719389"/>
              <a:gd name="connsiteX57" fmla="*/ 9563701 w 9906001"/>
              <a:gd name="connsiteY57" fmla="*/ 485580 h 2719389"/>
              <a:gd name="connsiteX58" fmla="*/ 9569741 w 9906001"/>
              <a:gd name="connsiteY58" fmla="*/ 483832 h 2719389"/>
              <a:gd name="connsiteX59" fmla="*/ 9574999 w 9906001"/>
              <a:gd name="connsiteY59" fmla="*/ 480920 h 2719389"/>
              <a:gd name="connsiteX60" fmla="*/ 9579675 w 9906001"/>
              <a:gd name="connsiteY60" fmla="*/ 477230 h 2719389"/>
              <a:gd name="connsiteX61" fmla="*/ 9583376 w 9906001"/>
              <a:gd name="connsiteY61" fmla="*/ 472569 h 2719389"/>
              <a:gd name="connsiteX62" fmla="*/ 9586299 w 9906001"/>
              <a:gd name="connsiteY62" fmla="*/ 467325 h 2719389"/>
              <a:gd name="connsiteX63" fmla="*/ 9588051 w 9906001"/>
              <a:gd name="connsiteY63" fmla="*/ 461500 h 2719389"/>
              <a:gd name="connsiteX64" fmla="*/ 9588637 w 9906001"/>
              <a:gd name="connsiteY64" fmla="*/ 455286 h 2719389"/>
              <a:gd name="connsiteX65" fmla="*/ 9588051 w 9906001"/>
              <a:gd name="connsiteY65" fmla="*/ 448877 h 2719389"/>
              <a:gd name="connsiteX66" fmla="*/ 9586299 w 9906001"/>
              <a:gd name="connsiteY66" fmla="*/ 443245 h 2719389"/>
              <a:gd name="connsiteX67" fmla="*/ 9583376 w 9906001"/>
              <a:gd name="connsiteY67" fmla="*/ 437807 h 2719389"/>
              <a:gd name="connsiteX68" fmla="*/ 9579675 w 9906001"/>
              <a:gd name="connsiteY68" fmla="*/ 433341 h 2719389"/>
              <a:gd name="connsiteX69" fmla="*/ 9574999 w 9906001"/>
              <a:gd name="connsiteY69" fmla="*/ 429263 h 2719389"/>
              <a:gd name="connsiteX70" fmla="*/ 9569741 w 9906001"/>
              <a:gd name="connsiteY70" fmla="*/ 426544 h 2719389"/>
              <a:gd name="connsiteX71" fmla="*/ 9563701 w 9906001"/>
              <a:gd name="connsiteY71" fmla="*/ 424796 h 2719389"/>
              <a:gd name="connsiteX72" fmla="*/ 9190989 w 9906001"/>
              <a:gd name="connsiteY72" fmla="*/ 311540 h 2719389"/>
              <a:gd name="connsiteX73" fmla="*/ 9169707 w 9906001"/>
              <a:gd name="connsiteY73" fmla="*/ 312121 h 2719389"/>
              <a:gd name="connsiteX74" fmla="*/ 9148811 w 9906001"/>
              <a:gd name="connsiteY74" fmla="*/ 314056 h 2719389"/>
              <a:gd name="connsiteX75" fmla="*/ 9128495 w 9906001"/>
              <a:gd name="connsiteY75" fmla="*/ 317733 h 2719389"/>
              <a:gd name="connsiteX76" fmla="*/ 9108566 w 9906001"/>
              <a:gd name="connsiteY76" fmla="*/ 321991 h 2719389"/>
              <a:gd name="connsiteX77" fmla="*/ 9089025 w 9906001"/>
              <a:gd name="connsiteY77" fmla="*/ 327991 h 2719389"/>
              <a:gd name="connsiteX78" fmla="*/ 9070257 w 9906001"/>
              <a:gd name="connsiteY78" fmla="*/ 334959 h 2719389"/>
              <a:gd name="connsiteX79" fmla="*/ 9051877 w 9906001"/>
              <a:gd name="connsiteY79" fmla="*/ 343087 h 2719389"/>
              <a:gd name="connsiteX80" fmla="*/ 9034270 w 9906001"/>
              <a:gd name="connsiteY80" fmla="*/ 352377 h 2719389"/>
              <a:gd name="connsiteX81" fmla="*/ 9017244 w 9906001"/>
              <a:gd name="connsiteY81" fmla="*/ 362440 h 2719389"/>
              <a:gd name="connsiteX82" fmla="*/ 9000797 w 9906001"/>
              <a:gd name="connsiteY82" fmla="*/ 373472 h 2719389"/>
              <a:gd name="connsiteX83" fmla="*/ 8985126 w 9906001"/>
              <a:gd name="connsiteY83" fmla="*/ 385859 h 2719389"/>
              <a:gd name="connsiteX84" fmla="*/ 8970421 w 9906001"/>
              <a:gd name="connsiteY84" fmla="*/ 399019 h 2719389"/>
              <a:gd name="connsiteX85" fmla="*/ 8956491 w 9906001"/>
              <a:gd name="connsiteY85" fmla="*/ 412954 h 2719389"/>
              <a:gd name="connsiteX86" fmla="*/ 8943334 w 9906001"/>
              <a:gd name="connsiteY86" fmla="*/ 427663 h 2719389"/>
              <a:gd name="connsiteX87" fmla="*/ 8931145 w 9906001"/>
              <a:gd name="connsiteY87" fmla="*/ 443340 h 2719389"/>
              <a:gd name="connsiteX88" fmla="*/ 8919923 w 9906001"/>
              <a:gd name="connsiteY88" fmla="*/ 459597 h 2719389"/>
              <a:gd name="connsiteX89" fmla="*/ 8909669 w 9906001"/>
              <a:gd name="connsiteY89" fmla="*/ 476822 h 2719389"/>
              <a:gd name="connsiteX90" fmla="*/ 8900575 w 9906001"/>
              <a:gd name="connsiteY90" fmla="*/ 494627 h 2719389"/>
              <a:gd name="connsiteX91" fmla="*/ 8892449 w 9906001"/>
              <a:gd name="connsiteY91" fmla="*/ 512820 h 2719389"/>
              <a:gd name="connsiteX92" fmla="*/ 8885483 w 9906001"/>
              <a:gd name="connsiteY92" fmla="*/ 531593 h 2719389"/>
              <a:gd name="connsiteX93" fmla="*/ 8879486 w 9906001"/>
              <a:gd name="connsiteY93" fmla="*/ 551140 h 2719389"/>
              <a:gd name="connsiteX94" fmla="*/ 8875229 w 9906001"/>
              <a:gd name="connsiteY94" fmla="*/ 571074 h 2719389"/>
              <a:gd name="connsiteX95" fmla="*/ 8871747 w 9906001"/>
              <a:gd name="connsiteY95" fmla="*/ 591396 h 2719389"/>
              <a:gd name="connsiteX96" fmla="*/ 8869619 w 9906001"/>
              <a:gd name="connsiteY96" fmla="*/ 612298 h 2719389"/>
              <a:gd name="connsiteX97" fmla="*/ 8869038 w 9906001"/>
              <a:gd name="connsiteY97" fmla="*/ 633587 h 2719389"/>
              <a:gd name="connsiteX98" fmla="*/ 8869619 w 9906001"/>
              <a:gd name="connsiteY98" fmla="*/ 654489 h 2719389"/>
              <a:gd name="connsiteX99" fmla="*/ 8871747 w 9906001"/>
              <a:gd name="connsiteY99" fmla="*/ 675391 h 2719389"/>
              <a:gd name="connsiteX100" fmla="*/ 8875229 w 9906001"/>
              <a:gd name="connsiteY100" fmla="*/ 695713 h 2719389"/>
              <a:gd name="connsiteX101" fmla="*/ 8879486 w 9906001"/>
              <a:gd name="connsiteY101" fmla="*/ 715648 h 2719389"/>
              <a:gd name="connsiteX102" fmla="*/ 8885483 w 9906001"/>
              <a:gd name="connsiteY102" fmla="*/ 735195 h 2719389"/>
              <a:gd name="connsiteX103" fmla="*/ 8892449 w 9906001"/>
              <a:gd name="connsiteY103" fmla="*/ 753967 h 2719389"/>
              <a:gd name="connsiteX104" fmla="*/ 8900575 w 9906001"/>
              <a:gd name="connsiteY104" fmla="*/ 772547 h 2719389"/>
              <a:gd name="connsiteX105" fmla="*/ 8909669 w 9906001"/>
              <a:gd name="connsiteY105" fmla="*/ 790159 h 2719389"/>
              <a:gd name="connsiteX106" fmla="*/ 8919923 w 9906001"/>
              <a:gd name="connsiteY106" fmla="*/ 806997 h 2719389"/>
              <a:gd name="connsiteX107" fmla="*/ 8931145 w 9906001"/>
              <a:gd name="connsiteY107" fmla="*/ 823448 h 2719389"/>
              <a:gd name="connsiteX108" fmla="*/ 8943334 w 9906001"/>
              <a:gd name="connsiteY108" fmla="*/ 839125 h 2719389"/>
              <a:gd name="connsiteX109" fmla="*/ 8956491 w 9906001"/>
              <a:gd name="connsiteY109" fmla="*/ 854027 h 2719389"/>
              <a:gd name="connsiteX110" fmla="*/ 8970421 w 9906001"/>
              <a:gd name="connsiteY110" fmla="*/ 867962 h 2719389"/>
              <a:gd name="connsiteX111" fmla="*/ 8985126 w 9906001"/>
              <a:gd name="connsiteY111" fmla="*/ 880928 h 2719389"/>
              <a:gd name="connsiteX112" fmla="*/ 9000797 w 9906001"/>
              <a:gd name="connsiteY112" fmla="*/ 893315 h 2719389"/>
              <a:gd name="connsiteX113" fmla="*/ 9017244 w 9906001"/>
              <a:gd name="connsiteY113" fmla="*/ 904347 h 2719389"/>
              <a:gd name="connsiteX114" fmla="*/ 9034270 w 9906001"/>
              <a:gd name="connsiteY114" fmla="*/ 914604 h 2719389"/>
              <a:gd name="connsiteX115" fmla="*/ 9051877 w 9906001"/>
              <a:gd name="connsiteY115" fmla="*/ 923894 h 2719389"/>
              <a:gd name="connsiteX116" fmla="*/ 9070257 w 9906001"/>
              <a:gd name="connsiteY116" fmla="*/ 932023 h 2719389"/>
              <a:gd name="connsiteX117" fmla="*/ 9089025 w 9906001"/>
              <a:gd name="connsiteY117" fmla="*/ 938796 h 2719389"/>
              <a:gd name="connsiteX118" fmla="*/ 9108566 w 9906001"/>
              <a:gd name="connsiteY118" fmla="*/ 944796 h 2719389"/>
              <a:gd name="connsiteX119" fmla="*/ 9128495 w 9906001"/>
              <a:gd name="connsiteY119" fmla="*/ 949247 h 2719389"/>
              <a:gd name="connsiteX120" fmla="*/ 9148811 w 9906001"/>
              <a:gd name="connsiteY120" fmla="*/ 952538 h 2719389"/>
              <a:gd name="connsiteX121" fmla="*/ 9169707 w 9906001"/>
              <a:gd name="connsiteY121" fmla="*/ 954667 h 2719389"/>
              <a:gd name="connsiteX122" fmla="*/ 9190989 w 9906001"/>
              <a:gd name="connsiteY122" fmla="*/ 955247 h 2719389"/>
              <a:gd name="connsiteX123" fmla="*/ 9212078 w 9906001"/>
              <a:gd name="connsiteY123" fmla="*/ 954667 h 2719389"/>
              <a:gd name="connsiteX124" fmla="*/ 9232781 w 9906001"/>
              <a:gd name="connsiteY124" fmla="*/ 952538 h 2719389"/>
              <a:gd name="connsiteX125" fmla="*/ 9253290 w 9906001"/>
              <a:gd name="connsiteY125" fmla="*/ 949247 h 2719389"/>
              <a:gd name="connsiteX126" fmla="*/ 9273219 w 9906001"/>
              <a:gd name="connsiteY126" fmla="*/ 944796 h 2719389"/>
              <a:gd name="connsiteX127" fmla="*/ 9292759 w 9906001"/>
              <a:gd name="connsiteY127" fmla="*/ 938796 h 2719389"/>
              <a:gd name="connsiteX128" fmla="*/ 9311527 w 9906001"/>
              <a:gd name="connsiteY128" fmla="*/ 932023 h 2719389"/>
              <a:gd name="connsiteX129" fmla="*/ 9329908 w 9906001"/>
              <a:gd name="connsiteY129" fmla="*/ 923894 h 2719389"/>
              <a:gd name="connsiteX130" fmla="*/ 9347709 w 9906001"/>
              <a:gd name="connsiteY130" fmla="*/ 914604 h 2719389"/>
              <a:gd name="connsiteX131" fmla="*/ 9364541 w 9906001"/>
              <a:gd name="connsiteY131" fmla="*/ 904347 h 2719389"/>
              <a:gd name="connsiteX132" fmla="*/ 9380987 w 9906001"/>
              <a:gd name="connsiteY132" fmla="*/ 893315 h 2719389"/>
              <a:gd name="connsiteX133" fmla="*/ 9396465 w 9906001"/>
              <a:gd name="connsiteY133" fmla="*/ 880928 h 2719389"/>
              <a:gd name="connsiteX134" fmla="*/ 9411557 w 9906001"/>
              <a:gd name="connsiteY134" fmla="*/ 867962 h 2719389"/>
              <a:gd name="connsiteX135" fmla="*/ 9425487 w 9906001"/>
              <a:gd name="connsiteY135" fmla="*/ 854027 h 2719389"/>
              <a:gd name="connsiteX136" fmla="*/ 9438451 w 9906001"/>
              <a:gd name="connsiteY136" fmla="*/ 839125 h 2719389"/>
              <a:gd name="connsiteX137" fmla="*/ 9450639 w 9906001"/>
              <a:gd name="connsiteY137" fmla="*/ 823448 h 2719389"/>
              <a:gd name="connsiteX138" fmla="*/ 9461861 w 9906001"/>
              <a:gd name="connsiteY138" fmla="*/ 806997 h 2719389"/>
              <a:gd name="connsiteX139" fmla="*/ 9472116 w 9906001"/>
              <a:gd name="connsiteY139" fmla="*/ 790159 h 2719389"/>
              <a:gd name="connsiteX140" fmla="*/ 9481403 w 9906001"/>
              <a:gd name="connsiteY140" fmla="*/ 772547 h 2719389"/>
              <a:gd name="connsiteX141" fmla="*/ 9489529 w 9906001"/>
              <a:gd name="connsiteY141" fmla="*/ 753967 h 2719389"/>
              <a:gd name="connsiteX142" fmla="*/ 9496301 w 9906001"/>
              <a:gd name="connsiteY142" fmla="*/ 735195 h 2719389"/>
              <a:gd name="connsiteX143" fmla="*/ 9502105 w 9906001"/>
              <a:gd name="connsiteY143" fmla="*/ 715648 h 2719389"/>
              <a:gd name="connsiteX144" fmla="*/ 9506749 w 9906001"/>
              <a:gd name="connsiteY144" fmla="*/ 695713 h 2719389"/>
              <a:gd name="connsiteX145" fmla="*/ 9510038 w 9906001"/>
              <a:gd name="connsiteY145" fmla="*/ 675391 h 2719389"/>
              <a:gd name="connsiteX146" fmla="*/ 9511973 w 9906001"/>
              <a:gd name="connsiteY146" fmla="*/ 654489 h 2719389"/>
              <a:gd name="connsiteX147" fmla="*/ 9512747 w 9906001"/>
              <a:gd name="connsiteY147" fmla="*/ 633587 h 2719389"/>
              <a:gd name="connsiteX148" fmla="*/ 9512553 w 9906001"/>
              <a:gd name="connsiteY148" fmla="*/ 617910 h 2719389"/>
              <a:gd name="connsiteX149" fmla="*/ 9511199 w 9906001"/>
              <a:gd name="connsiteY149" fmla="*/ 602621 h 2719389"/>
              <a:gd name="connsiteX150" fmla="*/ 9505781 w 9906001"/>
              <a:gd name="connsiteY150" fmla="*/ 603202 h 2719389"/>
              <a:gd name="connsiteX151" fmla="*/ 9499977 w 9906001"/>
              <a:gd name="connsiteY151" fmla="*/ 603395 h 2719389"/>
              <a:gd name="connsiteX152" fmla="*/ 9491077 w 9906001"/>
              <a:gd name="connsiteY152" fmla="*/ 602814 h 2719389"/>
              <a:gd name="connsiteX153" fmla="*/ 9482564 w 9906001"/>
              <a:gd name="connsiteY153" fmla="*/ 601073 h 2719389"/>
              <a:gd name="connsiteX154" fmla="*/ 9474631 w 9906001"/>
              <a:gd name="connsiteY154" fmla="*/ 597976 h 2719389"/>
              <a:gd name="connsiteX155" fmla="*/ 9467085 w 9906001"/>
              <a:gd name="connsiteY155" fmla="*/ 593912 h 2719389"/>
              <a:gd name="connsiteX156" fmla="*/ 9460313 w 9906001"/>
              <a:gd name="connsiteY156" fmla="*/ 588687 h 2719389"/>
              <a:gd name="connsiteX157" fmla="*/ 9454509 w 9906001"/>
              <a:gd name="connsiteY157" fmla="*/ 582881 h 2719389"/>
              <a:gd name="connsiteX158" fmla="*/ 9449285 w 9906001"/>
              <a:gd name="connsiteY158" fmla="*/ 576106 h 2719389"/>
              <a:gd name="connsiteX159" fmla="*/ 9445222 w 9906001"/>
              <a:gd name="connsiteY159" fmla="*/ 568558 h 2719389"/>
              <a:gd name="connsiteX160" fmla="*/ 9442127 w 9906001"/>
              <a:gd name="connsiteY160" fmla="*/ 560430 h 2719389"/>
              <a:gd name="connsiteX161" fmla="*/ 9440385 w 9906001"/>
              <a:gd name="connsiteY161" fmla="*/ 552108 h 2719389"/>
              <a:gd name="connsiteX162" fmla="*/ 9439805 w 9906001"/>
              <a:gd name="connsiteY162" fmla="*/ 543205 h 2719389"/>
              <a:gd name="connsiteX163" fmla="*/ 9440191 w 9906001"/>
              <a:gd name="connsiteY163" fmla="*/ 534883 h 2719389"/>
              <a:gd name="connsiteX164" fmla="*/ 9441933 w 9906001"/>
              <a:gd name="connsiteY164" fmla="*/ 526755 h 2719389"/>
              <a:gd name="connsiteX165" fmla="*/ 9444641 w 9906001"/>
              <a:gd name="connsiteY165" fmla="*/ 519207 h 2719389"/>
              <a:gd name="connsiteX166" fmla="*/ 9448124 w 9906001"/>
              <a:gd name="connsiteY166" fmla="*/ 512239 h 2719389"/>
              <a:gd name="connsiteX167" fmla="*/ 9452575 w 9906001"/>
              <a:gd name="connsiteY167" fmla="*/ 505659 h 2719389"/>
              <a:gd name="connsiteX168" fmla="*/ 9457991 w 9906001"/>
              <a:gd name="connsiteY168" fmla="*/ 500046 h 2719389"/>
              <a:gd name="connsiteX169" fmla="*/ 9463796 w 9906001"/>
              <a:gd name="connsiteY169" fmla="*/ 494821 h 2719389"/>
              <a:gd name="connsiteX170" fmla="*/ 9470375 w 9906001"/>
              <a:gd name="connsiteY170" fmla="*/ 490563 h 2719389"/>
              <a:gd name="connsiteX171" fmla="*/ 9477727 w 9906001"/>
              <a:gd name="connsiteY171" fmla="*/ 487079 h 2719389"/>
              <a:gd name="connsiteX172" fmla="*/ 9471342 w 9906001"/>
              <a:gd name="connsiteY172" fmla="*/ 475467 h 2719389"/>
              <a:gd name="connsiteX173" fmla="*/ 9464763 w 9906001"/>
              <a:gd name="connsiteY173" fmla="*/ 464048 h 2719389"/>
              <a:gd name="connsiteX174" fmla="*/ 9457024 w 9906001"/>
              <a:gd name="connsiteY174" fmla="*/ 465209 h 2719389"/>
              <a:gd name="connsiteX175" fmla="*/ 9449091 w 9906001"/>
              <a:gd name="connsiteY175" fmla="*/ 465596 h 2719389"/>
              <a:gd name="connsiteX176" fmla="*/ 9438643 w 9906001"/>
              <a:gd name="connsiteY176" fmla="*/ 465016 h 2719389"/>
              <a:gd name="connsiteX177" fmla="*/ 9428389 w 9906001"/>
              <a:gd name="connsiteY177" fmla="*/ 463274 h 2719389"/>
              <a:gd name="connsiteX178" fmla="*/ 9418715 w 9906001"/>
              <a:gd name="connsiteY178" fmla="*/ 460371 h 2719389"/>
              <a:gd name="connsiteX179" fmla="*/ 9409429 w 9906001"/>
              <a:gd name="connsiteY179" fmla="*/ 456306 h 2719389"/>
              <a:gd name="connsiteX180" fmla="*/ 9400721 w 9906001"/>
              <a:gd name="connsiteY180" fmla="*/ 451275 h 2719389"/>
              <a:gd name="connsiteX181" fmla="*/ 9392595 w 9906001"/>
              <a:gd name="connsiteY181" fmla="*/ 445662 h 2719389"/>
              <a:gd name="connsiteX182" fmla="*/ 9385243 w 9906001"/>
              <a:gd name="connsiteY182" fmla="*/ 439082 h 2719389"/>
              <a:gd name="connsiteX183" fmla="*/ 9378665 w 9906001"/>
              <a:gd name="connsiteY183" fmla="*/ 431534 h 2719389"/>
              <a:gd name="connsiteX184" fmla="*/ 9372861 w 9906001"/>
              <a:gd name="connsiteY184" fmla="*/ 423599 h 2719389"/>
              <a:gd name="connsiteX185" fmla="*/ 9368023 w 9906001"/>
              <a:gd name="connsiteY185" fmla="*/ 414890 h 2719389"/>
              <a:gd name="connsiteX186" fmla="*/ 9364154 w 9906001"/>
              <a:gd name="connsiteY186" fmla="*/ 405600 h 2719389"/>
              <a:gd name="connsiteX187" fmla="*/ 9361251 w 9906001"/>
              <a:gd name="connsiteY187" fmla="*/ 395922 h 2719389"/>
              <a:gd name="connsiteX188" fmla="*/ 9359511 w 9906001"/>
              <a:gd name="connsiteY188" fmla="*/ 385859 h 2719389"/>
              <a:gd name="connsiteX189" fmla="*/ 9358930 w 9906001"/>
              <a:gd name="connsiteY189" fmla="*/ 375021 h 2719389"/>
              <a:gd name="connsiteX190" fmla="*/ 9359123 w 9906001"/>
              <a:gd name="connsiteY190" fmla="*/ 367279 h 2719389"/>
              <a:gd name="connsiteX191" fmla="*/ 9360091 w 9906001"/>
              <a:gd name="connsiteY191" fmla="*/ 359537 h 2719389"/>
              <a:gd name="connsiteX192" fmla="*/ 9343452 w 9906001"/>
              <a:gd name="connsiteY192" fmla="*/ 349861 h 2719389"/>
              <a:gd name="connsiteX193" fmla="*/ 9326232 w 9906001"/>
              <a:gd name="connsiteY193" fmla="*/ 341345 h 2719389"/>
              <a:gd name="connsiteX194" fmla="*/ 9308239 w 9906001"/>
              <a:gd name="connsiteY194" fmla="*/ 333603 h 2719389"/>
              <a:gd name="connsiteX195" fmla="*/ 9289857 w 9906001"/>
              <a:gd name="connsiteY195" fmla="*/ 327023 h 2719389"/>
              <a:gd name="connsiteX196" fmla="*/ 9270703 w 9906001"/>
              <a:gd name="connsiteY196" fmla="*/ 321604 h 2719389"/>
              <a:gd name="connsiteX197" fmla="*/ 9251548 w 9906001"/>
              <a:gd name="connsiteY197" fmla="*/ 317152 h 2719389"/>
              <a:gd name="connsiteX198" fmla="*/ 9231813 w 9906001"/>
              <a:gd name="connsiteY198" fmla="*/ 314056 h 2719389"/>
              <a:gd name="connsiteX199" fmla="*/ 9211305 w 9906001"/>
              <a:gd name="connsiteY199" fmla="*/ 312121 h 2719389"/>
              <a:gd name="connsiteX200" fmla="*/ 9448956 w 9906001"/>
              <a:gd name="connsiteY200" fmla="*/ 297988 h 2719389"/>
              <a:gd name="connsiteX201" fmla="*/ 9439263 w 9906001"/>
              <a:gd name="connsiteY201" fmla="*/ 298377 h 2719389"/>
              <a:gd name="connsiteX202" fmla="*/ 9429959 w 9906001"/>
              <a:gd name="connsiteY202" fmla="*/ 300123 h 2719389"/>
              <a:gd name="connsiteX203" fmla="*/ 9421043 w 9906001"/>
              <a:gd name="connsiteY203" fmla="*/ 303034 h 2719389"/>
              <a:gd name="connsiteX204" fmla="*/ 9412708 w 9906001"/>
              <a:gd name="connsiteY204" fmla="*/ 306916 h 2719389"/>
              <a:gd name="connsiteX205" fmla="*/ 9404955 w 9906001"/>
              <a:gd name="connsiteY205" fmla="*/ 311768 h 2719389"/>
              <a:gd name="connsiteX206" fmla="*/ 9397589 w 9906001"/>
              <a:gd name="connsiteY206" fmla="*/ 317203 h 2719389"/>
              <a:gd name="connsiteX207" fmla="*/ 9391191 w 9906001"/>
              <a:gd name="connsiteY207" fmla="*/ 323801 h 2719389"/>
              <a:gd name="connsiteX208" fmla="*/ 9385571 w 9906001"/>
              <a:gd name="connsiteY208" fmla="*/ 330982 h 2719389"/>
              <a:gd name="connsiteX209" fmla="*/ 9380724 w 9906001"/>
              <a:gd name="connsiteY209" fmla="*/ 338746 h 2719389"/>
              <a:gd name="connsiteX210" fmla="*/ 9377041 w 9906001"/>
              <a:gd name="connsiteY210" fmla="*/ 347091 h 2719389"/>
              <a:gd name="connsiteX211" fmla="*/ 9374134 w 9906001"/>
              <a:gd name="connsiteY211" fmla="*/ 356213 h 2719389"/>
              <a:gd name="connsiteX212" fmla="*/ 9372389 w 9906001"/>
              <a:gd name="connsiteY212" fmla="*/ 365335 h 2719389"/>
              <a:gd name="connsiteX213" fmla="*/ 9371808 w 9906001"/>
              <a:gd name="connsiteY213" fmla="*/ 375039 h 2719389"/>
              <a:gd name="connsiteX214" fmla="*/ 9372389 w 9906001"/>
              <a:gd name="connsiteY214" fmla="*/ 384938 h 2719389"/>
              <a:gd name="connsiteX215" fmla="*/ 9374134 w 9906001"/>
              <a:gd name="connsiteY215" fmla="*/ 394253 h 2719389"/>
              <a:gd name="connsiteX216" fmla="*/ 9377041 w 9906001"/>
              <a:gd name="connsiteY216" fmla="*/ 403181 h 2719389"/>
              <a:gd name="connsiteX217" fmla="*/ 9380724 w 9906001"/>
              <a:gd name="connsiteY217" fmla="*/ 411527 h 2719389"/>
              <a:gd name="connsiteX218" fmla="*/ 9385571 w 9906001"/>
              <a:gd name="connsiteY218" fmla="*/ 419290 h 2719389"/>
              <a:gd name="connsiteX219" fmla="*/ 9391191 w 9906001"/>
              <a:gd name="connsiteY219" fmla="*/ 426471 h 2719389"/>
              <a:gd name="connsiteX220" fmla="*/ 9397589 w 9906001"/>
              <a:gd name="connsiteY220" fmla="*/ 432876 h 2719389"/>
              <a:gd name="connsiteX221" fmla="*/ 9404955 w 9906001"/>
              <a:gd name="connsiteY221" fmla="*/ 438698 h 2719389"/>
              <a:gd name="connsiteX222" fmla="*/ 9412708 w 9906001"/>
              <a:gd name="connsiteY222" fmla="*/ 443550 h 2719389"/>
              <a:gd name="connsiteX223" fmla="*/ 9421043 w 9906001"/>
              <a:gd name="connsiteY223" fmla="*/ 447432 h 2719389"/>
              <a:gd name="connsiteX224" fmla="*/ 9429959 w 9906001"/>
              <a:gd name="connsiteY224" fmla="*/ 449955 h 2719389"/>
              <a:gd name="connsiteX225" fmla="*/ 9439263 w 9906001"/>
              <a:gd name="connsiteY225" fmla="*/ 451896 h 2719389"/>
              <a:gd name="connsiteX226" fmla="*/ 9448956 w 9906001"/>
              <a:gd name="connsiteY226" fmla="*/ 452478 h 2719389"/>
              <a:gd name="connsiteX227" fmla="*/ 9458647 w 9906001"/>
              <a:gd name="connsiteY227" fmla="*/ 451896 h 2719389"/>
              <a:gd name="connsiteX228" fmla="*/ 9468146 w 9906001"/>
              <a:gd name="connsiteY228" fmla="*/ 449955 h 2719389"/>
              <a:gd name="connsiteX229" fmla="*/ 9476869 w 9906001"/>
              <a:gd name="connsiteY229" fmla="*/ 447432 h 2719389"/>
              <a:gd name="connsiteX230" fmla="*/ 9485203 w 9906001"/>
              <a:gd name="connsiteY230" fmla="*/ 443550 h 2719389"/>
              <a:gd name="connsiteX231" fmla="*/ 9493151 w 9906001"/>
              <a:gd name="connsiteY231" fmla="*/ 438698 h 2719389"/>
              <a:gd name="connsiteX232" fmla="*/ 9500323 w 9906001"/>
              <a:gd name="connsiteY232" fmla="*/ 432876 h 2719389"/>
              <a:gd name="connsiteX233" fmla="*/ 9506720 w 9906001"/>
              <a:gd name="connsiteY233" fmla="*/ 426471 h 2719389"/>
              <a:gd name="connsiteX234" fmla="*/ 9512535 w 9906001"/>
              <a:gd name="connsiteY234" fmla="*/ 419290 h 2719389"/>
              <a:gd name="connsiteX235" fmla="*/ 9516994 w 9906001"/>
              <a:gd name="connsiteY235" fmla="*/ 411527 h 2719389"/>
              <a:gd name="connsiteX236" fmla="*/ 9521065 w 9906001"/>
              <a:gd name="connsiteY236" fmla="*/ 403181 h 2719389"/>
              <a:gd name="connsiteX237" fmla="*/ 9523971 w 9906001"/>
              <a:gd name="connsiteY237" fmla="*/ 394253 h 2719389"/>
              <a:gd name="connsiteX238" fmla="*/ 9525717 w 9906001"/>
              <a:gd name="connsiteY238" fmla="*/ 384938 h 2719389"/>
              <a:gd name="connsiteX239" fmla="*/ 9526298 w 9906001"/>
              <a:gd name="connsiteY239" fmla="*/ 375039 h 2719389"/>
              <a:gd name="connsiteX240" fmla="*/ 9525717 w 9906001"/>
              <a:gd name="connsiteY240" fmla="*/ 365335 h 2719389"/>
              <a:gd name="connsiteX241" fmla="*/ 9523971 w 9906001"/>
              <a:gd name="connsiteY241" fmla="*/ 356213 h 2719389"/>
              <a:gd name="connsiteX242" fmla="*/ 9521065 w 9906001"/>
              <a:gd name="connsiteY242" fmla="*/ 347091 h 2719389"/>
              <a:gd name="connsiteX243" fmla="*/ 9516994 w 9906001"/>
              <a:gd name="connsiteY243" fmla="*/ 338746 h 2719389"/>
              <a:gd name="connsiteX244" fmla="*/ 9512535 w 9906001"/>
              <a:gd name="connsiteY244" fmla="*/ 330982 h 2719389"/>
              <a:gd name="connsiteX245" fmla="*/ 9506720 w 9906001"/>
              <a:gd name="connsiteY245" fmla="*/ 323801 h 2719389"/>
              <a:gd name="connsiteX246" fmla="*/ 9500323 w 9906001"/>
              <a:gd name="connsiteY246" fmla="*/ 317203 h 2719389"/>
              <a:gd name="connsiteX247" fmla="*/ 9493151 w 9906001"/>
              <a:gd name="connsiteY247" fmla="*/ 311768 h 2719389"/>
              <a:gd name="connsiteX248" fmla="*/ 9485203 w 9906001"/>
              <a:gd name="connsiteY248" fmla="*/ 306916 h 2719389"/>
              <a:gd name="connsiteX249" fmla="*/ 9476869 w 9906001"/>
              <a:gd name="connsiteY249" fmla="*/ 303034 h 2719389"/>
              <a:gd name="connsiteX250" fmla="*/ 9468146 w 9906001"/>
              <a:gd name="connsiteY250" fmla="*/ 300123 h 2719389"/>
              <a:gd name="connsiteX251" fmla="*/ 9458647 w 9906001"/>
              <a:gd name="connsiteY251" fmla="*/ 298377 h 2719389"/>
              <a:gd name="connsiteX252" fmla="*/ 0 w 9906001"/>
              <a:gd name="connsiteY252" fmla="*/ 0 h 2719389"/>
              <a:gd name="connsiteX253" fmla="*/ 7715250 w 9906001"/>
              <a:gd name="connsiteY253" fmla="*/ 0 h 2719389"/>
              <a:gd name="connsiteX254" fmla="*/ 7715250 w 9906001"/>
              <a:gd name="connsiteY254" fmla="*/ 1 h 2719389"/>
              <a:gd name="connsiteX255" fmla="*/ 9906000 w 9906001"/>
              <a:gd name="connsiteY255" fmla="*/ 1 h 2719389"/>
              <a:gd name="connsiteX256" fmla="*/ 9906000 w 9906001"/>
              <a:gd name="connsiteY256" fmla="*/ 47626 h 2719389"/>
              <a:gd name="connsiteX257" fmla="*/ 9906001 w 9906001"/>
              <a:gd name="connsiteY257" fmla="*/ 47626 h 2719389"/>
              <a:gd name="connsiteX258" fmla="*/ 9906001 w 9906001"/>
              <a:gd name="connsiteY258" fmla="*/ 2181404 h 2719389"/>
              <a:gd name="connsiteX259" fmla="*/ 9906000 w 9906001"/>
              <a:gd name="connsiteY259" fmla="*/ 2181404 h 2719389"/>
              <a:gd name="connsiteX260" fmla="*/ 9906000 w 9906001"/>
              <a:gd name="connsiteY260" fmla="*/ 2400301 h 2719389"/>
              <a:gd name="connsiteX261" fmla="*/ 9906000 w 9906001"/>
              <a:gd name="connsiteY261" fmla="*/ 2719389 h 2719389"/>
              <a:gd name="connsiteX262" fmla="*/ 9598025 w 9906001"/>
              <a:gd name="connsiteY262" fmla="*/ 2719389 h 2719389"/>
              <a:gd name="connsiteX263" fmla="*/ 9598025 w 9906001"/>
              <a:gd name="connsiteY263" fmla="*/ 2398242 h 2719389"/>
              <a:gd name="connsiteX264" fmla="*/ 321276 w 9906001"/>
              <a:gd name="connsiteY264" fmla="*/ 2398242 h 2719389"/>
              <a:gd name="connsiteX265" fmla="*/ 321276 w 9906001"/>
              <a:gd name="connsiteY265" fmla="*/ 2400301 h 2719389"/>
              <a:gd name="connsiteX266" fmla="*/ 307975 w 9906001"/>
              <a:gd name="connsiteY266" fmla="*/ 2400301 h 2719389"/>
              <a:gd name="connsiteX267" fmla="*/ 307975 w 9906001"/>
              <a:gd name="connsiteY267" fmla="*/ 2719389 h 2719389"/>
              <a:gd name="connsiteX268" fmla="*/ 0 w 9906001"/>
              <a:gd name="connsiteY268" fmla="*/ 2719389 h 2719389"/>
              <a:gd name="connsiteX269" fmla="*/ 0 w 9906001"/>
              <a:gd name="connsiteY269" fmla="*/ 2400301 h 2719389"/>
              <a:gd name="connsiteX270" fmla="*/ 0 w 9906001"/>
              <a:gd name="connsiteY270" fmla="*/ 2152651 h 2719389"/>
              <a:gd name="connsiteX271" fmla="*/ 0 w 9906001"/>
              <a:gd name="connsiteY271" fmla="*/ 2028826 h 2719389"/>
              <a:gd name="connsiteX272" fmla="*/ 0 w 9906001"/>
              <a:gd name="connsiteY272" fmla="*/ 1200151 h 271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9906001" h="2719389">
                <a:moveTo>
                  <a:pt x="9500453" y="495843"/>
                </a:moveTo>
                <a:lnTo>
                  <a:pt x="9492629" y="496230"/>
                </a:lnTo>
                <a:lnTo>
                  <a:pt x="9485392" y="497969"/>
                </a:lnTo>
                <a:lnTo>
                  <a:pt x="9478546" y="500866"/>
                </a:lnTo>
                <a:lnTo>
                  <a:pt x="9472287" y="504730"/>
                </a:lnTo>
                <a:lnTo>
                  <a:pt x="9466811" y="509367"/>
                </a:lnTo>
                <a:lnTo>
                  <a:pt x="9462116" y="514777"/>
                </a:lnTo>
                <a:lnTo>
                  <a:pt x="9458401" y="520959"/>
                </a:lnTo>
                <a:lnTo>
                  <a:pt x="9455466" y="527720"/>
                </a:lnTo>
                <a:lnTo>
                  <a:pt x="9453511" y="534869"/>
                </a:lnTo>
                <a:lnTo>
                  <a:pt x="9453119" y="542597"/>
                </a:lnTo>
                <a:lnTo>
                  <a:pt x="9453511" y="550324"/>
                </a:lnTo>
                <a:lnTo>
                  <a:pt x="9455466" y="557473"/>
                </a:lnTo>
                <a:lnTo>
                  <a:pt x="9458401" y="564042"/>
                </a:lnTo>
                <a:lnTo>
                  <a:pt x="9462116" y="570224"/>
                </a:lnTo>
                <a:lnTo>
                  <a:pt x="9466811" y="575634"/>
                </a:lnTo>
                <a:lnTo>
                  <a:pt x="9472287" y="580463"/>
                </a:lnTo>
                <a:lnTo>
                  <a:pt x="9478546" y="584134"/>
                </a:lnTo>
                <a:lnTo>
                  <a:pt x="9485392" y="587032"/>
                </a:lnTo>
                <a:lnTo>
                  <a:pt x="9492629" y="588771"/>
                </a:lnTo>
                <a:lnTo>
                  <a:pt x="9500453" y="589350"/>
                </a:lnTo>
                <a:lnTo>
                  <a:pt x="9508276" y="588771"/>
                </a:lnTo>
                <a:lnTo>
                  <a:pt x="9515513" y="587032"/>
                </a:lnTo>
                <a:lnTo>
                  <a:pt x="9522163" y="584134"/>
                </a:lnTo>
                <a:lnTo>
                  <a:pt x="9528618" y="580463"/>
                </a:lnTo>
                <a:lnTo>
                  <a:pt x="9534095" y="575634"/>
                </a:lnTo>
                <a:lnTo>
                  <a:pt x="9538789" y="570224"/>
                </a:lnTo>
                <a:lnTo>
                  <a:pt x="9542505" y="564042"/>
                </a:lnTo>
                <a:lnTo>
                  <a:pt x="9545439" y="557473"/>
                </a:lnTo>
                <a:lnTo>
                  <a:pt x="9547199" y="550324"/>
                </a:lnTo>
                <a:lnTo>
                  <a:pt x="9547981" y="542597"/>
                </a:lnTo>
                <a:lnTo>
                  <a:pt x="9547199" y="534869"/>
                </a:lnTo>
                <a:lnTo>
                  <a:pt x="9545439" y="527720"/>
                </a:lnTo>
                <a:lnTo>
                  <a:pt x="9542505" y="520959"/>
                </a:lnTo>
                <a:lnTo>
                  <a:pt x="9538789" y="514777"/>
                </a:lnTo>
                <a:lnTo>
                  <a:pt x="9534095" y="509367"/>
                </a:lnTo>
                <a:lnTo>
                  <a:pt x="9528618" y="504730"/>
                </a:lnTo>
                <a:lnTo>
                  <a:pt x="9522163" y="500866"/>
                </a:lnTo>
                <a:lnTo>
                  <a:pt x="9515513" y="497969"/>
                </a:lnTo>
                <a:lnTo>
                  <a:pt x="9508276" y="496230"/>
                </a:lnTo>
                <a:close/>
                <a:moveTo>
                  <a:pt x="9557662" y="424019"/>
                </a:moveTo>
                <a:lnTo>
                  <a:pt x="9551233" y="424796"/>
                </a:lnTo>
                <a:lnTo>
                  <a:pt x="9545390" y="426544"/>
                </a:lnTo>
                <a:lnTo>
                  <a:pt x="9539935" y="429263"/>
                </a:lnTo>
                <a:lnTo>
                  <a:pt x="9535454" y="433341"/>
                </a:lnTo>
                <a:lnTo>
                  <a:pt x="9531559" y="437807"/>
                </a:lnTo>
                <a:lnTo>
                  <a:pt x="9528636" y="443245"/>
                </a:lnTo>
                <a:lnTo>
                  <a:pt x="9526883" y="448877"/>
                </a:lnTo>
                <a:lnTo>
                  <a:pt x="9526299" y="455286"/>
                </a:lnTo>
                <a:lnTo>
                  <a:pt x="9526883" y="461500"/>
                </a:lnTo>
                <a:lnTo>
                  <a:pt x="9528636" y="467325"/>
                </a:lnTo>
                <a:lnTo>
                  <a:pt x="9531559" y="472569"/>
                </a:lnTo>
                <a:lnTo>
                  <a:pt x="9535454" y="477230"/>
                </a:lnTo>
                <a:lnTo>
                  <a:pt x="9539935" y="480920"/>
                </a:lnTo>
                <a:lnTo>
                  <a:pt x="9545390" y="483832"/>
                </a:lnTo>
                <a:lnTo>
                  <a:pt x="9551233" y="485580"/>
                </a:lnTo>
                <a:lnTo>
                  <a:pt x="9557662" y="486357"/>
                </a:lnTo>
                <a:lnTo>
                  <a:pt x="9563701" y="485580"/>
                </a:lnTo>
                <a:lnTo>
                  <a:pt x="9569741" y="483832"/>
                </a:lnTo>
                <a:lnTo>
                  <a:pt x="9574999" y="480920"/>
                </a:lnTo>
                <a:lnTo>
                  <a:pt x="9579675" y="477230"/>
                </a:lnTo>
                <a:lnTo>
                  <a:pt x="9583376" y="472569"/>
                </a:lnTo>
                <a:lnTo>
                  <a:pt x="9586299" y="467325"/>
                </a:lnTo>
                <a:lnTo>
                  <a:pt x="9588051" y="461500"/>
                </a:lnTo>
                <a:lnTo>
                  <a:pt x="9588637" y="455286"/>
                </a:lnTo>
                <a:lnTo>
                  <a:pt x="9588051" y="448877"/>
                </a:lnTo>
                <a:lnTo>
                  <a:pt x="9586299" y="443245"/>
                </a:lnTo>
                <a:lnTo>
                  <a:pt x="9583376" y="437807"/>
                </a:lnTo>
                <a:lnTo>
                  <a:pt x="9579675" y="433341"/>
                </a:lnTo>
                <a:lnTo>
                  <a:pt x="9574999" y="429263"/>
                </a:lnTo>
                <a:lnTo>
                  <a:pt x="9569741" y="426544"/>
                </a:lnTo>
                <a:lnTo>
                  <a:pt x="9563701" y="424796"/>
                </a:lnTo>
                <a:close/>
                <a:moveTo>
                  <a:pt x="9190989" y="311540"/>
                </a:moveTo>
                <a:lnTo>
                  <a:pt x="9169707" y="312121"/>
                </a:lnTo>
                <a:lnTo>
                  <a:pt x="9148811" y="314056"/>
                </a:lnTo>
                <a:lnTo>
                  <a:pt x="9128495" y="317733"/>
                </a:lnTo>
                <a:lnTo>
                  <a:pt x="9108566" y="321991"/>
                </a:lnTo>
                <a:lnTo>
                  <a:pt x="9089025" y="327991"/>
                </a:lnTo>
                <a:lnTo>
                  <a:pt x="9070257" y="334959"/>
                </a:lnTo>
                <a:lnTo>
                  <a:pt x="9051877" y="343087"/>
                </a:lnTo>
                <a:lnTo>
                  <a:pt x="9034270" y="352377"/>
                </a:lnTo>
                <a:lnTo>
                  <a:pt x="9017244" y="362440"/>
                </a:lnTo>
                <a:lnTo>
                  <a:pt x="9000797" y="373472"/>
                </a:lnTo>
                <a:lnTo>
                  <a:pt x="8985126" y="385859"/>
                </a:lnTo>
                <a:lnTo>
                  <a:pt x="8970421" y="399019"/>
                </a:lnTo>
                <a:lnTo>
                  <a:pt x="8956491" y="412954"/>
                </a:lnTo>
                <a:lnTo>
                  <a:pt x="8943334" y="427663"/>
                </a:lnTo>
                <a:lnTo>
                  <a:pt x="8931145" y="443340"/>
                </a:lnTo>
                <a:lnTo>
                  <a:pt x="8919923" y="459597"/>
                </a:lnTo>
                <a:lnTo>
                  <a:pt x="8909669" y="476822"/>
                </a:lnTo>
                <a:lnTo>
                  <a:pt x="8900575" y="494627"/>
                </a:lnTo>
                <a:lnTo>
                  <a:pt x="8892449" y="512820"/>
                </a:lnTo>
                <a:lnTo>
                  <a:pt x="8885483" y="531593"/>
                </a:lnTo>
                <a:lnTo>
                  <a:pt x="8879486" y="551140"/>
                </a:lnTo>
                <a:lnTo>
                  <a:pt x="8875229" y="571074"/>
                </a:lnTo>
                <a:lnTo>
                  <a:pt x="8871747" y="591396"/>
                </a:lnTo>
                <a:lnTo>
                  <a:pt x="8869619" y="612298"/>
                </a:lnTo>
                <a:lnTo>
                  <a:pt x="8869038" y="633587"/>
                </a:lnTo>
                <a:lnTo>
                  <a:pt x="8869619" y="654489"/>
                </a:lnTo>
                <a:lnTo>
                  <a:pt x="8871747" y="675391"/>
                </a:lnTo>
                <a:lnTo>
                  <a:pt x="8875229" y="695713"/>
                </a:lnTo>
                <a:lnTo>
                  <a:pt x="8879486" y="715648"/>
                </a:lnTo>
                <a:lnTo>
                  <a:pt x="8885483" y="735195"/>
                </a:lnTo>
                <a:lnTo>
                  <a:pt x="8892449" y="753967"/>
                </a:lnTo>
                <a:lnTo>
                  <a:pt x="8900575" y="772547"/>
                </a:lnTo>
                <a:lnTo>
                  <a:pt x="8909669" y="790159"/>
                </a:lnTo>
                <a:lnTo>
                  <a:pt x="8919923" y="806997"/>
                </a:lnTo>
                <a:lnTo>
                  <a:pt x="8931145" y="823448"/>
                </a:lnTo>
                <a:lnTo>
                  <a:pt x="8943334" y="839125"/>
                </a:lnTo>
                <a:lnTo>
                  <a:pt x="8956491" y="854027"/>
                </a:lnTo>
                <a:lnTo>
                  <a:pt x="8970421" y="867962"/>
                </a:lnTo>
                <a:lnTo>
                  <a:pt x="8985126" y="880928"/>
                </a:lnTo>
                <a:lnTo>
                  <a:pt x="9000797" y="893315"/>
                </a:lnTo>
                <a:lnTo>
                  <a:pt x="9017244" y="904347"/>
                </a:lnTo>
                <a:lnTo>
                  <a:pt x="9034270" y="914604"/>
                </a:lnTo>
                <a:lnTo>
                  <a:pt x="9051877" y="923894"/>
                </a:lnTo>
                <a:lnTo>
                  <a:pt x="9070257" y="932023"/>
                </a:lnTo>
                <a:lnTo>
                  <a:pt x="9089025" y="938796"/>
                </a:lnTo>
                <a:lnTo>
                  <a:pt x="9108566" y="944796"/>
                </a:lnTo>
                <a:lnTo>
                  <a:pt x="9128495" y="949247"/>
                </a:lnTo>
                <a:lnTo>
                  <a:pt x="9148811" y="952538"/>
                </a:lnTo>
                <a:lnTo>
                  <a:pt x="9169707" y="954667"/>
                </a:lnTo>
                <a:lnTo>
                  <a:pt x="9190989" y="955247"/>
                </a:lnTo>
                <a:lnTo>
                  <a:pt x="9212078" y="954667"/>
                </a:lnTo>
                <a:lnTo>
                  <a:pt x="9232781" y="952538"/>
                </a:lnTo>
                <a:lnTo>
                  <a:pt x="9253290" y="949247"/>
                </a:lnTo>
                <a:lnTo>
                  <a:pt x="9273219" y="944796"/>
                </a:lnTo>
                <a:lnTo>
                  <a:pt x="9292759" y="938796"/>
                </a:lnTo>
                <a:lnTo>
                  <a:pt x="9311527" y="932023"/>
                </a:lnTo>
                <a:lnTo>
                  <a:pt x="9329908" y="923894"/>
                </a:lnTo>
                <a:lnTo>
                  <a:pt x="9347709" y="914604"/>
                </a:lnTo>
                <a:lnTo>
                  <a:pt x="9364541" y="904347"/>
                </a:lnTo>
                <a:lnTo>
                  <a:pt x="9380987" y="893315"/>
                </a:lnTo>
                <a:lnTo>
                  <a:pt x="9396465" y="880928"/>
                </a:lnTo>
                <a:lnTo>
                  <a:pt x="9411557" y="867962"/>
                </a:lnTo>
                <a:lnTo>
                  <a:pt x="9425487" y="854027"/>
                </a:lnTo>
                <a:lnTo>
                  <a:pt x="9438451" y="839125"/>
                </a:lnTo>
                <a:lnTo>
                  <a:pt x="9450639" y="823448"/>
                </a:lnTo>
                <a:lnTo>
                  <a:pt x="9461861" y="806997"/>
                </a:lnTo>
                <a:lnTo>
                  <a:pt x="9472116" y="790159"/>
                </a:lnTo>
                <a:lnTo>
                  <a:pt x="9481403" y="772547"/>
                </a:lnTo>
                <a:lnTo>
                  <a:pt x="9489529" y="753967"/>
                </a:lnTo>
                <a:lnTo>
                  <a:pt x="9496301" y="735195"/>
                </a:lnTo>
                <a:lnTo>
                  <a:pt x="9502105" y="715648"/>
                </a:lnTo>
                <a:lnTo>
                  <a:pt x="9506749" y="695713"/>
                </a:lnTo>
                <a:lnTo>
                  <a:pt x="9510038" y="675391"/>
                </a:lnTo>
                <a:lnTo>
                  <a:pt x="9511973" y="654489"/>
                </a:lnTo>
                <a:lnTo>
                  <a:pt x="9512747" y="633587"/>
                </a:lnTo>
                <a:lnTo>
                  <a:pt x="9512553" y="617910"/>
                </a:lnTo>
                <a:lnTo>
                  <a:pt x="9511199" y="602621"/>
                </a:lnTo>
                <a:lnTo>
                  <a:pt x="9505781" y="603202"/>
                </a:lnTo>
                <a:lnTo>
                  <a:pt x="9499977" y="603395"/>
                </a:lnTo>
                <a:lnTo>
                  <a:pt x="9491077" y="602814"/>
                </a:lnTo>
                <a:lnTo>
                  <a:pt x="9482564" y="601073"/>
                </a:lnTo>
                <a:lnTo>
                  <a:pt x="9474631" y="597976"/>
                </a:lnTo>
                <a:lnTo>
                  <a:pt x="9467085" y="593912"/>
                </a:lnTo>
                <a:lnTo>
                  <a:pt x="9460313" y="588687"/>
                </a:lnTo>
                <a:lnTo>
                  <a:pt x="9454509" y="582881"/>
                </a:lnTo>
                <a:lnTo>
                  <a:pt x="9449285" y="576106"/>
                </a:lnTo>
                <a:lnTo>
                  <a:pt x="9445222" y="568558"/>
                </a:lnTo>
                <a:lnTo>
                  <a:pt x="9442127" y="560430"/>
                </a:lnTo>
                <a:lnTo>
                  <a:pt x="9440385" y="552108"/>
                </a:lnTo>
                <a:lnTo>
                  <a:pt x="9439805" y="543205"/>
                </a:lnTo>
                <a:lnTo>
                  <a:pt x="9440191" y="534883"/>
                </a:lnTo>
                <a:lnTo>
                  <a:pt x="9441933" y="526755"/>
                </a:lnTo>
                <a:lnTo>
                  <a:pt x="9444641" y="519207"/>
                </a:lnTo>
                <a:lnTo>
                  <a:pt x="9448124" y="512239"/>
                </a:lnTo>
                <a:lnTo>
                  <a:pt x="9452575" y="505659"/>
                </a:lnTo>
                <a:lnTo>
                  <a:pt x="9457991" y="500046"/>
                </a:lnTo>
                <a:lnTo>
                  <a:pt x="9463796" y="494821"/>
                </a:lnTo>
                <a:lnTo>
                  <a:pt x="9470375" y="490563"/>
                </a:lnTo>
                <a:lnTo>
                  <a:pt x="9477727" y="487079"/>
                </a:lnTo>
                <a:lnTo>
                  <a:pt x="9471342" y="475467"/>
                </a:lnTo>
                <a:lnTo>
                  <a:pt x="9464763" y="464048"/>
                </a:lnTo>
                <a:lnTo>
                  <a:pt x="9457024" y="465209"/>
                </a:lnTo>
                <a:lnTo>
                  <a:pt x="9449091" y="465596"/>
                </a:lnTo>
                <a:lnTo>
                  <a:pt x="9438643" y="465016"/>
                </a:lnTo>
                <a:lnTo>
                  <a:pt x="9428389" y="463274"/>
                </a:lnTo>
                <a:lnTo>
                  <a:pt x="9418715" y="460371"/>
                </a:lnTo>
                <a:lnTo>
                  <a:pt x="9409429" y="456306"/>
                </a:lnTo>
                <a:lnTo>
                  <a:pt x="9400721" y="451275"/>
                </a:lnTo>
                <a:lnTo>
                  <a:pt x="9392595" y="445662"/>
                </a:lnTo>
                <a:lnTo>
                  <a:pt x="9385243" y="439082"/>
                </a:lnTo>
                <a:lnTo>
                  <a:pt x="9378665" y="431534"/>
                </a:lnTo>
                <a:lnTo>
                  <a:pt x="9372861" y="423599"/>
                </a:lnTo>
                <a:lnTo>
                  <a:pt x="9368023" y="414890"/>
                </a:lnTo>
                <a:lnTo>
                  <a:pt x="9364154" y="405600"/>
                </a:lnTo>
                <a:lnTo>
                  <a:pt x="9361251" y="395922"/>
                </a:lnTo>
                <a:lnTo>
                  <a:pt x="9359511" y="385859"/>
                </a:lnTo>
                <a:lnTo>
                  <a:pt x="9358930" y="375021"/>
                </a:lnTo>
                <a:lnTo>
                  <a:pt x="9359123" y="367279"/>
                </a:lnTo>
                <a:lnTo>
                  <a:pt x="9360091" y="359537"/>
                </a:lnTo>
                <a:lnTo>
                  <a:pt x="9343452" y="349861"/>
                </a:lnTo>
                <a:lnTo>
                  <a:pt x="9326232" y="341345"/>
                </a:lnTo>
                <a:lnTo>
                  <a:pt x="9308239" y="333603"/>
                </a:lnTo>
                <a:lnTo>
                  <a:pt x="9289857" y="327023"/>
                </a:lnTo>
                <a:lnTo>
                  <a:pt x="9270703" y="321604"/>
                </a:lnTo>
                <a:lnTo>
                  <a:pt x="9251548" y="317152"/>
                </a:lnTo>
                <a:lnTo>
                  <a:pt x="9231813" y="314056"/>
                </a:lnTo>
                <a:lnTo>
                  <a:pt x="9211305" y="312121"/>
                </a:lnTo>
                <a:close/>
                <a:moveTo>
                  <a:pt x="9448956" y="297988"/>
                </a:moveTo>
                <a:lnTo>
                  <a:pt x="9439263" y="298377"/>
                </a:lnTo>
                <a:lnTo>
                  <a:pt x="9429959" y="300123"/>
                </a:lnTo>
                <a:lnTo>
                  <a:pt x="9421043" y="303034"/>
                </a:lnTo>
                <a:lnTo>
                  <a:pt x="9412708" y="306916"/>
                </a:lnTo>
                <a:lnTo>
                  <a:pt x="9404955" y="311768"/>
                </a:lnTo>
                <a:lnTo>
                  <a:pt x="9397589" y="317203"/>
                </a:lnTo>
                <a:lnTo>
                  <a:pt x="9391191" y="323801"/>
                </a:lnTo>
                <a:lnTo>
                  <a:pt x="9385571" y="330982"/>
                </a:lnTo>
                <a:lnTo>
                  <a:pt x="9380724" y="338746"/>
                </a:lnTo>
                <a:lnTo>
                  <a:pt x="9377041" y="347091"/>
                </a:lnTo>
                <a:lnTo>
                  <a:pt x="9374134" y="356213"/>
                </a:lnTo>
                <a:lnTo>
                  <a:pt x="9372389" y="365335"/>
                </a:lnTo>
                <a:lnTo>
                  <a:pt x="9371808" y="375039"/>
                </a:lnTo>
                <a:lnTo>
                  <a:pt x="9372389" y="384938"/>
                </a:lnTo>
                <a:lnTo>
                  <a:pt x="9374134" y="394253"/>
                </a:lnTo>
                <a:lnTo>
                  <a:pt x="9377041" y="403181"/>
                </a:lnTo>
                <a:lnTo>
                  <a:pt x="9380724" y="411527"/>
                </a:lnTo>
                <a:lnTo>
                  <a:pt x="9385571" y="419290"/>
                </a:lnTo>
                <a:lnTo>
                  <a:pt x="9391191" y="426471"/>
                </a:lnTo>
                <a:lnTo>
                  <a:pt x="9397589" y="432876"/>
                </a:lnTo>
                <a:lnTo>
                  <a:pt x="9404955" y="438698"/>
                </a:lnTo>
                <a:lnTo>
                  <a:pt x="9412708" y="443550"/>
                </a:lnTo>
                <a:lnTo>
                  <a:pt x="9421043" y="447432"/>
                </a:lnTo>
                <a:lnTo>
                  <a:pt x="9429959" y="449955"/>
                </a:lnTo>
                <a:lnTo>
                  <a:pt x="9439263" y="451896"/>
                </a:lnTo>
                <a:lnTo>
                  <a:pt x="9448956" y="452478"/>
                </a:lnTo>
                <a:lnTo>
                  <a:pt x="9458647" y="451896"/>
                </a:lnTo>
                <a:lnTo>
                  <a:pt x="9468146" y="449955"/>
                </a:lnTo>
                <a:lnTo>
                  <a:pt x="9476869" y="447432"/>
                </a:lnTo>
                <a:lnTo>
                  <a:pt x="9485203" y="443550"/>
                </a:lnTo>
                <a:lnTo>
                  <a:pt x="9493151" y="438698"/>
                </a:lnTo>
                <a:lnTo>
                  <a:pt x="9500323" y="432876"/>
                </a:lnTo>
                <a:lnTo>
                  <a:pt x="9506720" y="426471"/>
                </a:lnTo>
                <a:lnTo>
                  <a:pt x="9512535" y="419290"/>
                </a:lnTo>
                <a:lnTo>
                  <a:pt x="9516994" y="411527"/>
                </a:lnTo>
                <a:lnTo>
                  <a:pt x="9521065" y="403181"/>
                </a:lnTo>
                <a:lnTo>
                  <a:pt x="9523971" y="394253"/>
                </a:lnTo>
                <a:lnTo>
                  <a:pt x="9525717" y="384938"/>
                </a:lnTo>
                <a:lnTo>
                  <a:pt x="9526298" y="375039"/>
                </a:lnTo>
                <a:lnTo>
                  <a:pt x="9525717" y="365335"/>
                </a:lnTo>
                <a:lnTo>
                  <a:pt x="9523971" y="356213"/>
                </a:lnTo>
                <a:lnTo>
                  <a:pt x="9521065" y="347091"/>
                </a:lnTo>
                <a:lnTo>
                  <a:pt x="9516994" y="338746"/>
                </a:lnTo>
                <a:lnTo>
                  <a:pt x="9512535" y="330982"/>
                </a:lnTo>
                <a:lnTo>
                  <a:pt x="9506720" y="323801"/>
                </a:lnTo>
                <a:lnTo>
                  <a:pt x="9500323" y="317203"/>
                </a:lnTo>
                <a:lnTo>
                  <a:pt x="9493151" y="311768"/>
                </a:lnTo>
                <a:lnTo>
                  <a:pt x="9485203" y="306916"/>
                </a:lnTo>
                <a:lnTo>
                  <a:pt x="9476869" y="303034"/>
                </a:lnTo>
                <a:lnTo>
                  <a:pt x="9468146" y="300123"/>
                </a:lnTo>
                <a:lnTo>
                  <a:pt x="9458647" y="298377"/>
                </a:lnTo>
                <a:close/>
                <a:moveTo>
                  <a:pt x="0" y="0"/>
                </a:moveTo>
                <a:lnTo>
                  <a:pt x="7715250" y="0"/>
                </a:lnTo>
                <a:lnTo>
                  <a:pt x="7715250" y="1"/>
                </a:lnTo>
                <a:lnTo>
                  <a:pt x="9906000" y="1"/>
                </a:lnTo>
                <a:lnTo>
                  <a:pt x="9906000" y="47626"/>
                </a:lnTo>
                <a:lnTo>
                  <a:pt x="9906001" y="47626"/>
                </a:lnTo>
                <a:lnTo>
                  <a:pt x="9906001" y="2181404"/>
                </a:lnTo>
                <a:lnTo>
                  <a:pt x="9906000" y="2181404"/>
                </a:lnTo>
                <a:lnTo>
                  <a:pt x="9906000" y="2400301"/>
                </a:lnTo>
                <a:lnTo>
                  <a:pt x="9906000" y="2719389"/>
                </a:lnTo>
                <a:lnTo>
                  <a:pt x="9598025" y="2719389"/>
                </a:lnTo>
                <a:lnTo>
                  <a:pt x="9598025" y="2398242"/>
                </a:lnTo>
                <a:lnTo>
                  <a:pt x="321276" y="2398242"/>
                </a:lnTo>
                <a:lnTo>
                  <a:pt x="321276" y="2400301"/>
                </a:lnTo>
                <a:lnTo>
                  <a:pt x="307975" y="2400301"/>
                </a:lnTo>
                <a:lnTo>
                  <a:pt x="307975" y="2719389"/>
                </a:lnTo>
                <a:lnTo>
                  <a:pt x="0" y="2719389"/>
                </a:lnTo>
                <a:lnTo>
                  <a:pt x="0" y="2400301"/>
                </a:lnTo>
                <a:lnTo>
                  <a:pt x="0" y="2152651"/>
                </a:lnTo>
                <a:lnTo>
                  <a:pt x="0" y="2028826"/>
                </a:lnTo>
                <a:lnTo>
                  <a:pt x="0" y="1200151"/>
                </a:lnTo>
                <a:close/>
              </a:path>
            </a:pathLst>
          </a:custGeom>
          <a:solidFill>
            <a:schemeClr val="accent5"/>
          </a:solidFill>
        </p:spPr>
        <p:txBody>
          <a:bodyPr wrap="square" anchor="ctr">
            <a:noAutofit/>
          </a:bodyPr>
          <a:lstStyle>
            <a:lvl1pPr algn="ctr">
              <a:defRPr>
                <a:solidFill>
                  <a:schemeClr val="bg1"/>
                </a:solidFill>
              </a:defRPr>
            </a:lvl1pPr>
          </a:lstStyle>
          <a:p>
            <a:r>
              <a:rPr lang="en-US"/>
              <a:t>Click icon to add picture</a:t>
            </a:r>
            <a:endParaRPr lang="en-GB"/>
          </a:p>
        </p:txBody>
      </p:sp>
      <p:sp>
        <p:nvSpPr>
          <p:cNvPr id="33" name="Text Placeholder 7"/>
          <p:cNvSpPr>
            <a:spLocks noGrp="1"/>
          </p:cNvSpPr>
          <p:nvPr>
            <p:ph type="body" sz="quarter" idx="16" hasCustomPrompt="1"/>
          </p:nvPr>
        </p:nvSpPr>
        <p:spPr>
          <a:xfrm>
            <a:off x="734648" y="2507811"/>
            <a:ext cx="10722706" cy="367200"/>
          </a:xfrm>
          <a:prstGeom prst="rect">
            <a:avLst/>
          </a:prstGeom>
        </p:spPr>
        <p:txBody>
          <a:bodyPr rIns="0" anchor="b">
            <a:noAutofit/>
          </a:bodyPr>
          <a:lstStyle>
            <a:lvl1pPr>
              <a:lnSpc>
                <a:spcPct val="100000"/>
              </a:lnSpc>
              <a:spcBef>
                <a:spcPts val="0"/>
              </a:spcBef>
              <a:spcAft>
                <a:spcPts val="0"/>
              </a:spcAft>
              <a:defRPr sz="2200" b="1" cap="none" spc="-50" baseline="0">
                <a:solidFill>
                  <a:schemeClr val="bg2"/>
                </a:solidFill>
              </a:defRPr>
            </a:lvl1pPr>
            <a:lvl2pPr>
              <a:lnSpc>
                <a:spcPct val="80000"/>
              </a:lnSpc>
              <a:spcBef>
                <a:spcPts val="0"/>
              </a:spcBef>
              <a:defRPr sz="5000" spc="-150">
                <a:solidFill>
                  <a:schemeClr val="accent4"/>
                </a:solidFill>
              </a:defRPr>
            </a:lvl2pPr>
          </a:lstStyle>
          <a:p>
            <a:pPr lvl="0"/>
            <a:r>
              <a:rPr lang="en-GB"/>
              <a:t>Click to edit title</a:t>
            </a:r>
          </a:p>
        </p:txBody>
      </p:sp>
      <p:sp>
        <p:nvSpPr>
          <p:cNvPr id="35" name="Text Placeholder 22"/>
          <p:cNvSpPr>
            <a:spLocks noGrp="1"/>
          </p:cNvSpPr>
          <p:nvPr>
            <p:ph type="body" sz="quarter" idx="18" hasCustomPrompt="1"/>
          </p:nvPr>
        </p:nvSpPr>
        <p:spPr>
          <a:xfrm>
            <a:off x="734647" y="2887949"/>
            <a:ext cx="10722708" cy="294771"/>
          </a:xfrm>
          <a:prstGeom prst="rect">
            <a:avLst/>
          </a:prstGeom>
        </p:spPr>
        <p:txBody>
          <a:bodyPr lIns="0" tIns="0" rIns="0" bIns="0" anchor="ctr"/>
          <a:lstStyle>
            <a:lvl1pPr>
              <a:lnSpc>
                <a:spcPct val="100000"/>
              </a:lnSpc>
              <a:spcBef>
                <a:spcPts val="0"/>
              </a:spcBef>
              <a:spcAft>
                <a:spcPts val="0"/>
              </a:spcAft>
              <a:defRPr sz="1700" b="0">
                <a:solidFill>
                  <a:schemeClr val="tx1"/>
                </a:solidFill>
              </a:defRPr>
            </a:lvl1pPr>
          </a:lstStyle>
          <a:p>
            <a:pPr lvl="0"/>
            <a:r>
              <a:rPr lang="en-GB"/>
              <a:t>Click to edit subtitle</a:t>
            </a:r>
          </a:p>
        </p:txBody>
      </p:sp>
      <p:sp>
        <p:nvSpPr>
          <p:cNvPr id="22" name="txtWMTD"/>
          <p:cNvSpPr txBox="1">
            <a:spLocks/>
          </p:cNvSpPr>
          <p:nvPr userDrawn="1"/>
        </p:nvSpPr>
        <p:spPr>
          <a:xfrm>
            <a:off x="734648" y="5926383"/>
            <a:ext cx="3432684" cy="421005"/>
          </a:xfrm>
          <a:prstGeom prst="rect">
            <a:avLst/>
          </a:prstGeom>
        </p:spPr>
        <p:txBody>
          <a:bodyPr vert="horz" wrap="square" lIns="0" tIns="45720" rIns="91440" bIns="45720" rtlCol="0">
            <a:noAutofit/>
          </a:bodyPr>
          <a:lstStyle/>
          <a:p>
            <a:pPr>
              <a:spcAft>
                <a:spcPts val="0"/>
              </a:spcAft>
            </a:pPr>
            <a:r>
              <a:rPr lang="en-GB"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spcAft>
                <a:spcPts val="0"/>
              </a:spcAft>
            </a:pPr>
            <a:r>
              <a:rPr lang="en-GB" sz="10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
        <p:nvSpPr>
          <p:cNvPr id="15" name="Text Placeholder 10">
            <a:extLst>
              <a:ext uri="{FF2B5EF4-FFF2-40B4-BE49-F238E27FC236}">
                <a16:creationId xmlns:a16="http://schemas.microsoft.com/office/drawing/2014/main" id="{55A04D3E-86A1-4958-83CA-0776AC13BAD2}"/>
              </a:ext>
            </a:extLst>
          </p:cNvPr>
          <p:cNvSpPr>
            <a:spLocks noGrp="1"/>
          </p:cNvSpPr>
          <p:nvPr>
            <p:ph type="body" sz="quarter" idx="20" hasCustomPrompt="1"/>
          </p:nvPr>
        </p:nvSpPr>
        <p:spPr>
          <a:xfrm>
            <a:off x="734648" y="3359740"/>
            <a:ext cx="10722706" cy="2408237"/>
          </a:xfrm>
          <a:prstGeom prst="rect">
            <a:avLst/>
          </a:prstGeom>
        </p:spPr>
        <p:txBody>
          <a:bodyPr tIns="0" rIns="0" bIns="0" numCol="3" spcCol="180000">
            <a:normAutofit/>
          </a:bodyPr>
          <a:lstStyle>
            <a:lvl1pPr>
              <a:lnSpc>
                <a:spcPct val="100000"/>
              </a:lnSpc>
              <a:spcAft>
                <a:spcPts val="800"/>
              </a:spcAft>
              <a:defRPr sz="1100" b="0"/>
            </a:lvl1pPr>
            <a:lvl2pPr marL="171450" indent="-171450">
              <a:lnSpc>
                <a:spcPct val="100000"/>
              </a:lnSpc>
              <a:buClr>
                <a:schemeClr val="bg2"/>
              </a:buClr>
              <a:buFont typeface="Arial" panose="020B0604020202020204" pitchFamily="34" charset="0"/>
              <a:buChar char="•"/>
              <a:defRPr sz="1100" cap="none" baseline="0"/>
            </a:lvl2pPr>
            <a:lvl3pPr>
              <a:lnSpc>
                <a:spcPct val="100000"/>
              </a:lnSpc>
              <a:defRPr sz="1100"/>
            </a:lvl3pPr>
            <a:lvl4pPr marL="0" indent="0">
              <a:spcBef>
                <a:spcPts val="0"/>
              </a:spcBef>
              <a:spcAft>
                <a:spcPts val="800"/>
              </a:spcAft>
              <a:buNone/>
              <a:defRPr sz="1100"/>
            </a:lvl4pPr>
            <a:lvl5pPr marL="0" indent="0">
              <a:spcBef>
                <a:spcPts val="0"/>
              </a:spcBef>
              <a:spcAft>
                <a:spcPts val="800"/>
              </a:spcAft>
              <a:buFont typeface="Arial" panose="020B0604020202020204" pitchFamily="34" charset="0"/>
              <a:buNone/>
              <a:defRPr sz="1100"/>
            </a:lvl5pPr>
            <a:lvl6pPr marL="0" indent="0">
              <a:lnSpc>
                <a:spcPct val="100000"/>
              </a:lnSpc>
              <a:spcBef>
                <a:spcPts val="0"/>
              </a:spcBef>
              <a:spcAft>
                <a:spcPts val="800"/>
              </a:spcAft>
              <a:buNone/>
              <a:defRPr/>
            </a:lvl6pPr>
            <a:lvl7pPr marL="0" indent="0">
              <a:lnSpc>
                <a:spcPct val="100000"/>
              </a:lnSpc>
              <a:spcBef>
                <a:spcPts val="0"/>
              </a:spcBef>
              <a:spcAft>
                <a:spcPts val="800"/>
              </a:spcAft>
              <a:buNone/>
              <a:defRPr sz="1100"/>
            </a:lvl7pPr>
            <a:lvl8pPr marL="0" indent="0">
              <a:lnSpc>
                <a:spcPct val="100000"/>
              </a:lnSpc>
              <a:spcBef>
                <a:spcPts val="0"/>
              </a:spcBef>
              <a:spcAft>
                <a:spcPts val="800"/>
              </a:spcAft>
              <a:buNone/>
              <a:defRPr sz="1100"/>
            </a:lvl8pPr>
            <a:lvl9pPr marL="0" indent="0">
              <a:lnSpc>
                <a:spcPct val="100000"/>
              </a:lnSpc>
              <a:spcBef>
                <a:spcPts val="0"/>
              </a:spcBef>
              <a:spcAft>
                <a:spcPts val="800"/>
              </a:spcAft>
              <a:buNone/>
              <a:defRPr sz="1100"/>
            </a:lvl9pPr>
          </a:lstStyle>
          <a:p>
            <a:pPr lvl="0"/>
            <a:r>
              <a:rPr lang="en-GB"/>
              <a:t>Click to edit Master text styles</a:t>
            </a:r>
          </a:p>
        </p:txBody>
      </p:sp>
    </p:spTree>
    <p:extLst>
      <p:ext uri="{BB962C8B-B14F-4D97-AF65-F5344CB8AC3E}">
        <p14:creationId xmlns:p14="http://schemas.microsoft.com/office/powerpoint/2010/main" val="3006997111"/>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Quote - Large Image 1">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CFACF9AA-BD9F-4C5C-A833-29BCA9A1F3EB}"/>
              </a:ext>
            </a:extLst>
          </p:cNvPr>
          <p:cNvPicPr>
            <a:picLocks noChangeAspect="1"/>
          </p:cNvPicPr>
          <p:nvPr userDrawn="1"/>
        </p:nvPicPr>
        <p:blipFill rotWithShape="1">
          <a:blip r:embed="rId2"/>
          <a:srcRect r="180" b="180"/>
          <a:stretch/>
        </p:blipFill>
        <p:spPr>
          <a:xfrm>
            <a:off x="379046" y="298782"/>
            <a:ext cx="11433908" cy="6153298"/>
          </a:xfrm>
          <a:prstGeom prst="rect">
            <a:avLst/>
          </a:prstGeom>
        </p:spPr>
      </p:pic>
      <p:pic>
        <p:nvPicPr>
          <p:cNvPr id="37" name="Picture 36">
            <a:extLst>
              <a:ext uri="{FF2B5EF4-FFF2-40B4-BE49-F238E27FC236}">
                <a16:creationId xmlns:a16="http://schemas.microsoft.com/office/drawing/2014/main" id="{3085BAB1-F5A6-4140-98D5-4CAE0F34C1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1248" y="584640"/>
            <a:ext cx="761047" cy="564890"/>
          </a:xfrm>
          <a:prstGeom prst="rect">
            <a:avLst/>
          </a:prstGeom>
        </p:spPr>
      </p:pic>
      <p:sp>
        <p:nvSpPr>
          <p:cNvPr id="48" name="Text Placeholder 55">
            <a:extLst>
              <a:ext uri="{FF2B5EF4-FFF2-40B4-BE49-F238E27FC236}">
                <a16:creationId xmlns:a16="http://schemas.microsoft.com/office/drawing/2014/main" id="{14A2283F-FA96-43F6-AD99-62D051655E17}"/>
              </a:ext>
            </a:extLst>
          </p:cNvPr>
          <p:cNvSpPr>
            <a:spLocks noGrp="1"/>
          </p:cNvSpPr>
          <p:nvPr>
            <p:ph type="body" sz="quarter" idx="19" hasCustomPrompt="1"/>
          </p:nvPr>
        </p:nvSpPr>
        <p:spPr>
          <a:xfrm>
            <a:off x="784756" y="5731784"/>
            <a:ext cx="9288814" cy="382147"/>
          </a:xfrm>
        </p:spPr>
        <p:txBody>
          <a:bodyPr lIns="0" rIns="0" anchor="ctr">
            <a:normAutofit/>
          </a:bodyPr>
          <a:lstStyle>
            <a:lvl1pPr algn="l">
              <a:lnSpc>
                <a:spcPct val="100000"/>
              </a:lnSpc>
              <a:spcAft>
                <a:spcPts val="0"/>
              </a:spcAft>
              <a:defRPr sz="1400" b="1" cap="none" baseline="0">
                <a:solidFill>
                  <a:schemeClr val="bg2"/>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en-GB"/>
              <a:t>Click to edit text</a:t>
            </a:r>
          </a:p>
        </p:txBody>
      </p:sp>
      <p:sp>
        <p:nvSpPr>
          <p:cNvPr id="6" name="Text Placeholder 2">
            <a:extLst>
              <a:ext uri="{FF2B5EF4-FFF2-40B4-BE49-F238E27FC236}">
                <a16:creationId xmlns:a16="http://schemas.microsoft.com/office/drawing/2014/main" id="{0571FD07-D092-4EA5-AE32-BDB589C56F81}"/>
              </a:ext>
            </a:extLst>
          </p:cNvPr>
          <p:cNvSpPr>
            <a:spLocks noGrp="1"/>
          </p:cNvSpPr>
          <p:nvPr>
            <p:ph type="body" sz="quarter" idx="21" hasCustomPrompt="1"/>
          </p:nvPr>
        </p:nvSpPr>
        <p:spPr>
          <a:xfrm>
            <a:off x="784756" y="2664453"/>
            <a:ext cx="9288815" cy="2815201"/>
          </a:xfrm>
        </p:spPr>
        <p:txBody>
          <a:bodyPr tIns="0" rIns="0" bIns="0" anchor="b"/>
          <a:lstStyle>
            <a:lvl1pPr marL="0" indent="0" algn="l">
              <a:spcAft>
                <a:spcPts val="0"/>
              </a:spcAft>
              <a:defRPr>
                <a:solidFill>
                  <a:schemeClr val="tx1"/>
                </a:solidFill>
              </a:defRPr>
            </a:lvl1pPr>
            <a:lvl2pPr algn="l">
              <a:spcAft>
                <a:spcPts val="0"/>
              </a:spcAft>
              <a:defRPr>
                <a:solidFill>
                  <a:schemeClr val="tx1"/>
                </a:solidFill>
              </a:defRPr>
            </a:lvl2pPr>
            <a:lvl3pPr algn="l">
              <a:spcAft>
                <a:spcPts val="0"/>
              </a:spcAft>
              <a:defRPr>
                <a:solidFill>
                  <a:schemeClr val="tx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1288628822"/>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Quote - Large Image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79C2306-0F20-4BCD-898C-1317A4F7A414}"/>
              </a:ext>
            </a:extLst>
          </p:cNvPr>
          <p:cNvPicPr>
            <a:picLocks noChangeAspect="1"/>
          </p:cNvPicPr>
          <p:nvPr userDrawn="1"/>
        </p:nvPicPr>
        <p:blipFill rotWithShape="1">
          <a:blip r:embed="rId2"/>
          <a:srcRect r="277" b="277"/>
          <a:stretch/>
        </p:blipFill>
        <p:spPr>
          <a:xfrm>
            <a:off x="379046" y="296862"/>
            <a:ext cx="11433908" cy="6151772"/>
          </a:xfrm>
          <a:prstGeom prst="rect">
            <a:avLst/>
          </a:prstGeom>
        </p:spPr>
      </p:pic>
      <p:pic>
        <p:nvPicPr>
          <p:cNvPr id="56" name="Picture 55">
            <a:extLst>
              <a:ext uri="{FF2B5EF4-FFF2-40B4-BE49-F238E27FC236}">
                <a16:creationId xmlns:a16="http://schemas.microsoft.com/office/drawing/2014/main" id="{F149B20B-78F1-4CA2-8CE0-A66925C46A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1248" y="584640"/>
            <a:ext cx="761047" cy="564890"/>
          </a:xfrm>
          <a:prstGeom prst="rect">
            <a:avLst/>
          </a:prstGeom>
        </p:spPr>
      </p:pic>
      <p:sp>
        <p:nvSpPr>
          <p:cNvPr id="12" name="Text Placeholder 55">
            <a:extLst>
              <a:ext uri="{FF2B5EF4-FFF2-40B4-BE49-F238E27FC236}">
                <a16:creationId xmlns:a16="http://schemas.microsoft.com/office/drawing/2014/main" id="{7B14CA4A-E3BF-48E7-9120-FD32B14DAD61}"/>
              </a:ext>
            </a:extLst>
          </p:cNvPr>
          <p:cNvSpPr>
            <a:spLocks noGrp="1"/>
          </p:cNvSpPr>
          <p:nvPr>
            <p:ph type="body" sz="quarter" idx="19" hasCustomPrompt="1"/>
          </p:nvPr>
        </p:nvSpPr>
        <p:spPr>
          <a:xfrm>
            <a:off x="784756" y="3221667"/>
            <a:ext cx="9288814" cy="382147"/>
          </a:xfrm>
        </p:spPr>
        <p:txBody>
          <a:bodyPr lIns="0" rIns="0" anchor="ctr">
            <a:normAutofit/>
          </a:bodyPr>
          <a:lstStyle>
            <a:lvl1pPr algn="l">
              <a:lnSpc>
                <a:spcPct val="100000"/>
              </a:lnSpc>
              <a:spcAft>
                <a:spcPts val="0"/>
              </a:spcAft>
              <a:defRPr sz="1400" b="1" cap="none" baseline="0">
                <a:solidFill>
                  <a:schemeClr val="bg2"/>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en-GB"/>
              <a:t>Click to edit text</a:t>
            </a:r>
          </a:p>
        </p:txBody>
      </p:sp>
      <p:sp>
        <p:nvSpPr>
          <p:cNvPr id="13" name="Text Placeholder 2">
            <a:extLst>
              <a:ext uri="{FF2B5EF4-FFF2-40B4-BE49-F238E27FC236}">
                <a16:creationId xmlns:a16="http://schemas.microsoft.com/office/drawing/2014/main" id="{857418A8-5F34-45DE-A4EE-D23EB6BA03BC}"/>
              </a:ext>
            </a:extLst>
          </p:cNvPr>
          <p:cNvSpPr>
            <a:spLocks noGrp="1"/>
          </p:cNvSpPr>
          <p:nvPr>
            <p:ph type="body" sz="quarter" idx="21" hasCustomPrompt="1"/>
          </p:nvPr>
        </p:nvSpPr>
        <p:spPr>
          <a:xfrm>
            <a:off x="784756" y="584640"/>
            <a:ext cx="9288815" cy="2384897"/>
          </a:xfrm>
        </p:spPr>
        <p:txBody>
          <a:bodyPr tIns="0" rIns="0" bIns="0" anchor="b"/>
          <a:lstStyle>
            <a:lvl1pPr marL="0" indent="0" algn="l">
              <a:spcAft>
                <a:spcPts val="0"/>
              </a:spcAft>
              <a:defRPr>
                <a:solidFill>
                  <a:schemeClr val="tx1"/>
                </a:solidFill>
              </a:defRPr>
            </a:lvl1pPr>
            <a:lvl2pPr algn="l">
              <a:spcAft>
                <a:spcPts val="0"/>
              </a:spcAft>
              <a:defRPr>
                <a:solidFill>
                  <a:schemeClr val="tx1"/>
                </a:solidFill>
              </a:defRPr>
            </a:lvl2pPr>
            <a:lvl3pPr algn="l">
              <a:spcAft>
                <a:spcPts val="0"/>
              </a:spcAft>
              <a:defRPr>
                <a:solidFill>
                  <a:schemeClr val="tx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2275629153"/>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Quote - Large Image 3">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7C09A4D-F4DE-4C54-A963-B1340C42B361}"/>
              </a:ext>
            </a:extLst>
          </p:cNvPr>
          <p:cNvPicPr>
            <a:picLocks noChangeAspect="1"/>
          </p:cNvPicPr>
          <p:nvPr userDrawn="1"/>
        </p:nvPicPr>
        <p:blipFill rotWithShape="1">
          <a:blip r:embed="rId2"/>
          <a:srcRect r="180" b="474"/>
          <a:stretch/>
        </p:blipFill>
        <p:spPr>
          <a:xfrm>
            <a:off x="379048" y="296862"/>
            <a:ext cx="11433906" cy="6147084"/>
          </a:xfrm>
          <a:prstGeom prst="rect">
            <a:avLst/>
          </a:prstGeom>
        </p:spPr>
      </p:pic>
      <p:pic>
        <p:nvPicPr>
          <p:cNvPr id="9" name="Picture 8">
            <a:extLst>
              <a:ext uri="{FF2B5EF4-FFF2-40B4-BE49-F238E27FC236}">
                <a16:creationId xmlns:a16="http://schemas.microsoft.com/office/drawing/2014/main" id="{3CE3A4A6-A878-4B12-A85C-D78985AEA5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1248" y="584640"/>
            <a:ext cx="761047" cy="564890"/>
          </a:xfrm>
          <a:prstGeom prst="rect">
            <a:avLst/>
          </a:prstGeom>
        </p:spPr>
      </p:pic>
      <p:sp>
        <p:nvSpPr>
          <p:cNvPr id="8" name="Text Placeholder 55">
            <a:extLst>
              <a:ext uri="{FF2B5EF4-FFF2-40B4-BE49-F238E27FC236}">
                <a16:creationId xmlns:a16="http://schemas.microsoft.com/office/drawing/2014/main" id="{DF49107A-DD4D-4135-BDBA-AC8D2AC1D829}"/>
              </a:ext>
            </a:extLst>
          </p:cNvPr>
          <p:cNvSpPr>
            <a:spLocks noGrp="1"/>
          </p:cNvSpPr>
          <p:nvPr>
            <p:ph type="body" sz="quarter" idx="22" hasCustomPrompt="1"/>
          </p:nvPr>
        </p:nvSpPr>
        <p:spPr>
          <a:xfrm>
            <a:off x="2141876" y="5731784"/>
            <a:ext cx="9288814" cy="382147"/>
          </a:xfrm>
        </p:spPr>
        <p:txBody>
          <a:bodyPr lIns="90000" rIns="0" anchor="ctr">
            <a:normAutofit/>
          </a:bodyPr>
          <a:lstStyle>
            <a:lvl1pPr algn="r">
              <a:lnSpc>
                <a:spcPct val="100000"/>
              </a:lnSpc>
              <a:spcAft>
                <a:spcPts val="0"/>
              </a:spcAft>
              <a:defRPr sz="1400" b="1" cap="none" baseline="0">
                <a:solidFill>
                  <a:schemeClr val="accent5"/>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en-GB"/>
              <a:t>Click to edit text</a:t>
            </a:r>
          </a:p>
        </p:txBody>
      </p:sp>
      <p:sp>
        <p:nvSpPr>
          <p:cNvPr id="12" name="Text Placeholder 2">
            <a:extLst>
              <a:ext uri="{FF2B5EF4-FFF2-40B4-BE49-F238E27FC236}">
                <a16:creationId xmlns:a16="http://schemas.microsoft.com/office/drawing/2014/main" id="{FA305791-B6A7-479F-B622-7AAFB50E345D}"/>
              </a:ext>
            </a:extLst>
          </p:cNvPr>
          <p:cNvSpPr>
            <a:spLocks noGrp="1"/>
          </p:cNvSpPr>
          <p:nvPr>
            <p:ph type="body" sz="quarter" idx="23" hasCustomPrompt="1"/>
          </p:nvPr>
        </p:nvSpPr>
        <p:spPr>
          <a:xfrm>
            <a:off x="2141874" y="3049935"/>
            <a:ext cx="9288815" cy="2429718"/>
          </a:xfrm>
        </p:spPr>
        <p:txBody>
          <a:bodyPr tIns="0" rIns="0" bIns="0" anchor="b"/>
          <a:lstStyle>
            <a:lvl1pPr marL="0" indent="0" algn="r">
              <a:spcAft>
                <a:spcPts val="0"/>
              </a:spcAft>
              <a:defRPr>
                <a:solidFill>
                  <a:schemeClr val="bg1"/>
                </a:solidFill>
              </a:defRPr>
            </a:lvl1pPr>
            <a:lvl2pPr algn="r">
              <a:spcAft>
                <a:spcPts val="0"/>
              </a:spcAft>
              <a:defRPr>
                <a:solidFill>
                  <a:schemeClr val="bg1"/>
                </a:solidFill>
              </a:defRPr>
            </a:lvl2pPr>
            <a:lvl3pPr algn="r">
              <a:spcAft>
                <a:spcPts val="0"/>
              </a:spcAft>
              <a:defRPr>
                <a:solidFill>
                  <a:schemeClr val="bg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3775035197"/>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Quote - Large Image 4">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473702C-E97C-4736-9EA5-B7136F09C631}"/>
              </a:ext>
            </a:extLst>
          </p:cNvPr>
          <p:cNvPicPr>
            <a:picLocks noChangeAspect="1"/>
          </p:cNvPicPr>
          <p:nvPr userDrawn="1"/>
        </p:nvPicPr>
        <p:blipFill rotWithShape="1">
          <a:blip r:embed="rId2"/>
          <a:srcRect r="180" b="180"/>
          <a:stretch/>
        </p:blipFill>
        <p:spPr>
          <a:xfrm>
            <a:off x="379046" y="296862"/>
            <a:ext cx="11433908" cy="6147084"/>
          </a:xfrm>
          <a:prstGeom prst="rect">
            <a:avLst/>
          </a:prstGeom>
        </p:spPr>
      </p:pic>
      <p:pic>
        <p:nvPicPr>
          <p:cNvPr id="7" name="Picture 6">
            <a:extLst>
              <a:ext uri="{FF2B5EF4-FFF2-40B4-BE49-F238E27FC236}">
                <a16:creationId xmlns:a16="http://schemas.microsoft.com/office/drawing/2014/main" id="{891F3143-8652-4602-8C63-48C7A156AB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1248" y="584640"/>
            <a:ext cx="761047" cy="564890"/>
          </a:xfrm>
          <a:prstGeom prst="rect">
            <a:avLst/>
          </a:prstGeom>
        </p:spPr>
      </p:pic>
      <p:sp>
        <p:nvSpPr>
          <p:cNvPr id="8" name="Text Placeholder 55">
            <a:extLst>
              <a:ext uri="{FF2B5EF4-FFF2-40B4-BE49-F238E27FC236}">
                <a16:creationId xmlns:a16="http://schemas.microsoft.com/office/drawing/2014/main" id="{AB49D1D3-2A42-4553-A50A-260B215EF13F}"/>
              </a:ext>
            </a:extLst>
          </p:cNvPr>
          <p:cNvSpPr>
            <a:spLocks noGrp="1"/>
          </p:cNvSpPr>
          <p:nvPr>
            <p:ph type="body" sz="quarter" idx="19" hasCustomPrompt="1"/>
          </p:nvPr>
        </p:nvSpPr>
        <p:spPr>
          <a:xfrm>
            <a:off x="784756" y="5731784"/>
            <a:ext cx="9288814" cy="382147"/>
          </a:xfrm>
        </p:spPr>
        <p:txBody>
          <a:bodyPr lIns="0" rIns="0" anchor="ctr">
            <a:normAutofit/>
          </a:bodyPr>
          <a:lstStyle>
            <a:lvl1pPr algn="l">
              <a:lnSpc>
                <a:spcPct val="100000"/>
              </a:lnSpc>
              <a:spcAft>
                <a:spcPts val="0"/>
              </a:spcAft>
              <a:defRPr sz="1400" b="1" cap="none" baseline="0">
                <a:solidFill>
                  <a:schemeClr val="bg2"/>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en-GB"/>
              <a:t>Click to edit text</a:t>
            </a:r>
          </a:p>
        </p:txBody>
      </p:sp>
      <p:sp>
        <p:nvSpPr>
          <p:cNvPr id="9" name="Text Placeholder 2">
            <a:extLst>
              <a:ext uri="{FF2B5EF4-FFF2-40B4-BE49-F238E27FC236}">
                <a16:creationId xmlns:a16="http://schemas.microsoft.com/office/drawing/2014/main" id="{C290C163-81C4-4EA7-B41B-360EB03FDE64}"/>
              </a:ext>
            </a:extLst>
          </p:cNvPr>
          <p:cNvSpPr>
            <a:spLocks noGrp="1"/>
          </p:cNvSpPr>
          <p:nvPr>
            <p:ph type="body" sz="quarter" idx="21" hasCustomPrompt="1"/>
          </p:nvPr>
        </p:nvSpPr>
        <p:spPr>
          <a:xfrm>
            <a:off x="784756" y="2664453"/>
            <a:ext cx="9288815" cy="2815201"/>
          </a:xfrm>
        </p:spPr>
        <p:txBody>
          <a:bodyPr tIns="0" rIns="0" bIns="0" anchor="b"/>
          <a:lstStyle>
            <a:lvl1pPr marL="0" indent="0" algn="l">
              <a:spcAft>
                <a:spcPts val="0"/>
              </a:spcAft>
              <a:defRPr>
                <a:solidFill>
                  <a:schemeClr val="bg1"/>
                </a:solidFill>
              </a:defRPr>
            </a:lvl1pPr>
            <a:lvl2pPr algn="l">
              <a:spcAft>
                <a:spcPts val="0"/>
              </a:spcAft>
              <a:defRPr>
                <a:solidFill>
                  <a:schemeClr val="bg1"/>
                </a:solidFill>
              </a:defRPr>
            </a:lvl2pPr>
            <a:lvl3pPr algn="l">
              <a:spcAft>
                <a:spcPts val="0"/>
              </a:spcAft>
              <a:defRPr>
                <a:solidFill>
                  <a:schemeClr val="bg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2308980286"/>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Quote - Large Image 5">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A271FC-D921-4F09-A37A-F605EBD436E6}"/>
              </a:ext>
            </a:extLst>
          </p:cNvPr>
          <p:cNvPicPr>
            <a:picLocks noChangeAspect="1"/>
          </p:cNvPicPr>
          <p:nvPr userDrawn="1"/>
        </p:nvPicPr>
        <p:blipFill rotWithShape="1">
          <a:blip r:embed="rId2"/>
          <a:srcRect r="160" b="160"/>
          <a:stretch/>
        </p:blipFill>
        <p:spPr>
          <a:xfrm>
            <a:off x="379046" y="296862"/>
            <a:ext cx="11433908" cy="6148422"/>
          </a:xfrm>
          <a:prstGeom prst="rect">
            <a:avLst/>
          </a:prstGeom>
        </p:spPr>
      </p:pic>
      <p:pic>
        <p:nvPicPr>
          <p:cNvPr id="55" name="Picture 54">
            <a:extLst>
              <a:ext uri="{FF2B5EF4-FFF2-40B4-BE49-F238E27FC236}">
                <a16:creationId xmlns:a16="http://schemas.microsoft.com/office/drawing/2014/main" id="{B2942888-CD23-457D-9EA4-62C68C2074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1248" y="584640"/>
            <a:ext cx="761047" cy="564890"/>
          </a:xfrm>
          <a:prstGeom prst="rect">
            <a:avLst/>
          </a:prstGeom>
        </p:spPr>
      </p:pic>
      <p:sp>
        <p:nvSpPr>
          <p:cNvPr id="11" name="Text Placeholder 55">
            <a:extLst>
              <a:ext uri="{FF2B5EF4-FFF2-40B4-BE49-F238E27FC236}">
                <a16:creationId xmlns:a16="http://schemas.microsoft.com/office/drawing/2014/main" id="{401C0764-E048-4360-88BF-30510DC31947}"/>
              </a:ext>
            </a:extLst>
          </p:cNvPr>
          <p:cNvSpPr>
            <a:spLocks noGrp="1"/>
          </p:cNvSpPr>
          <p:nvPr>
            <p:ph type="body" sz="quarter" idx="22" hasCustomPrompt="1"/>
          </p:nvPr>
        </p:nvSpPr>
        <p:spPr>
          <a:xfrm>
            <a:off x="5627080" y="5731784"/>
            <a:ext cx="5803610" cy="382147"/>
          </a:xfrm>
        </p:spPr>
        <p:txBody>
          <a:bodyPr lIns="90000" rIns="0" anchor="ctr">
            <a:normAutofit/>
          </a:bodyPr>
          <a:lstStyle>
            <a:lvl1pPr algn="r">
              <a:lnSpc>
                <a:spcPct val="100000"/>
              </a:lnSpc>
              <a:spcAft>
                <a:spcPts val="0"/>
              </a:spcAft>
              <a:defRPr sz="1400" b="1" cap="none" baseline="0">
                <a:solidFill>
                  <a:schemeClr val="bg2"/>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en-GB"/>
              <a:t>Click to edit text</a:t>
            </a:r>
          </a:p>
        </p:txBody>
      </p:sp>
      <p:sp>
        <p:nvSpPr>
          <p:cNvPr id="12" name="Text Placeholder 2">
            <a:extLst>
              <a:ext uri="{FF2B5EF4-FFF2-40B4-BE49-F238E27FC236}">
                <a16:creationId xmlns:a16="http://schemas.microsoft.com/office/drawing/2014/main" id="{EFD21AB2-5226-40A8-B4A7-8F7973C639A3}"/>
              </a:ext>
            </a:extLst>
          </p:cNvPr>
          <p:cNvSpPr>
            <a:spLocks noGrp="1"/>
          </p:cNvSpPr>
          <p:nvPr>
            <p:ph type="body" sz="quarter" idx="23" hasCustomPrompt="1"/>
          </p:nvPr>
        </p:nvSpPr>
        <p:spPr>
          <a:xfrm>
            <a:off x="5627078" y="2498757"/>
            <a:ext cx="5803611" cy="2980897"/>
          </a:xfrm>
        </p:spPr>
        <p:txBody>
          <a:bodyPr tIns="0" rIns="0" bIns="0" anchor="b"/>
          <a:lstStyle>
            <a:lvl1pPr marL="0" indent="0" algn="r">
              <a:spcAft>
                <a:spcPts val="0"/>
              </a:spcAft>
              <a:defRPr>
                <a:solidFill>
                  <a:schemeClr val="bg1"/>
                </a:solidFill>
              </a:defRPr>
            </a:lvl1pPr>
            <a:lvl2pPr algn="r">
              <a:spcAft>
                <a:spcPts val="0"/>
              </a:spcAft>
              <a:defRPr>
                <a:solidFill>
                  <a:schemeClr val="bg1"/>
                </a:solidFill>
              </a:defRPr>
            </a:lvl2pPr>
            <a:lvl3pPr algn="r">
              <a:spcAft>
                <a:spcPts val="0"/>
              </a:spcAft>
              <a:defRPr>
                <a:solidFill>
                  <a:schemeClr val="bg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1621097116"/>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Profiles - One Profile">
    <p:spTree>
      <p:nvGrpSpPr>
        <p:cNvPr id="1" name=""/>
        <p:cNvGrpSpPr/>
        <p:nvPr/>
      </p:nvGrpSpPr>
      <p:grpSpPr>
        <a:xfrm>
          <a:off x="0" y="0"/>
          <a:ext cx="0" cy="0"/>
          <a:chOff x="0" y="0"/>
          <a:chExt cx="0" cy="0"/>
        </a:xfrm>
      </p:grpSpPr>
      <p:sp>
        <p:nvSpPr>
          <p:cNvPr id="7" name="Rectangle 6"/>
          <p:cNvSpPr/>
          <p:nvPr userDrawn="1"/>
        </p:nvSpPr>
        <p:spPr>
          <a:xfrm>
            <a:off x="379047" y="2924176"/>
            <a:ext cx="11433908" cy="3529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hasCustomPrompt="1"/>
          </p:nvPr>
        </p:nvSpPr>
        <p:spPr>
          <a:xfrm>
            <a:off x="737577" y="3219452"/>
            <a:ext cx="6323226" cy="2946399"/>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Rectangle 8"/>
          <p:cNvSpPr/>
          <p:nvPr userDrawn="1"/>
        </p:nvSpPr>
        <p:spPr>
          <a:xfrm>
            <a:off x="7424635" y="584200"/>
            <a:ext cx="4024487" cy="5603240"/>
          </a:xfrm>
          <a:prstGeom prst="rect">
            <a:avLst/>
          </a:prstGeom>
          <a:solidFill>
            <a:srgbClr val="5F717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Ins="252000" rtlCol="0" anchor="ctr"/>
          <a:lstStyle/>
          <a:p>
            <a:pPr>
              <a:lnSpc>
                <a:spcPct val="110000"/>
              </a:lnSpc>
              <a:spcAft>
                <a:spcPts val="100"/>
              </a:spcAft>
            </a:pPr>
            <a:endParaRPr lang="en-GB" sz="1100">
              <a:solidFill>
                <a:srgbClr val="F5F8FA"/>
              </a:solidFill>
            </a:endParaRPr>
          </a:p>
        </p:txBody>
      </p:sp>
      <p:sp>
        <p:nvSpPr>
          <p:cNvPr id="16" name="Picture Placeholder 14"/>
          <p:cNvSpPr>
            <a:spLocks noGrp="1"/>
          </p:cNvSpPr>
          <p:nvPr>
            <p:ph type="pic" sz="quarter" idx="15"/>
          </p:nvPr>
        </p:nvSpPr>
        <p:spPr>
          <a:xfrm>
            <a:off x="379048" y="296863"/>
            <a:ext cx="2119758" cy="2635250"/>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a:p>
        </p:txBody>
      </p:sp>
      <p:sp>
        <p:nvSpPr>
          <p:cNvPr id="17" name="Content Placeholder 2"/>
          <p:cNvSpPr>
            <a:spLocks noGrp="1"/>
          </p:cNvSpPr>
          <p:nvPr>
            <p:ph idx="16" hasCustomPrompt="1"/>
          </p:nvPr>
        </p:nvSpPr>
        <p:spPr>
          <a:xfrm>
            <a:off x="7613453" y="737870"/>
            <a:ext cx="3646854" cy="5295900"/>
          </a:xfrm>
        </p:spPr>
        <p:txBody>
          <a:bodyPr rIns="0"/>
          <a:lstStyle>
            <a:lvl1pPr>
              <a:defRPr>
                <a:solidFill>
                  <a:schemeClr val="bg1"/>
                </a:solidFill>
              </a:defRPr>
            </a:lvl1pPr>
            <a:lvl2pPr>
              <a:spcBef>
                <a:spcPts val="0"/>
              </a:spcBef>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7"/>
          <p:cNvSpPr>
            <a:spLocks noGrp="1"/>
          </p:cNvSpPr>
          <p:nvPr>
            <p:ph type="body" sz="quarter" idx="13" hasCustomPrompt="1"/>
          </p:nvPr>
        </p:nvSpPr>
        <p:spPr>
          <a:xfrm>
            <a:off x="2647463" y="1158844"/>
            <a:ext cx="4413340" cy="1477994"/>
          </a:xfrm>
          <a:prstGeom prst="rect">
            <a:avLst/>
          </a:prstGeom>
        </p:spPr>
        <p:txBody>
          <a:bodyPr tIns="0" bIns="0" anchor="t"/>
          <a:lstStyle>
            <a:lvl1pPr>
              <a:lnSpc>
                <a:spcPct val="9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a:t>Click to edit title </a:t>
            </a:r>
          </a:p>
          <a:p>
            <a:pPr lvl="1"/>
            <a:r>
              <a:rPr lang="en-GB"/>
              <a:t>Second level</a:t>
            </a:r>
          </a:p>
        </p:txBody>
      </p:sp>
    </p:spTree>
    <p:extLst>
      <p:ext uri="{BB962C8B-B14F-4D97-AF65-F5344CB8AC3E}">
        <p14:creationId xmlns:p14="http://schemas.microsoft.com/office/powerpoint/2010/main" val="3330756743"/>
      </p:ext>
    </p:extLst>
  </p:cSld>
  <p:clrMapOvr>
    <a:masterClrMapping/>
  </p:clrMapOvr>
  <p:transition>
    <p:fade/>
  </p:transition>
  <p:extLst>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Profiles - Two Profiles">
    <p:spTree>
      <p:nvGrpSpPr>
        <p:cNvPr id="1" name=""/>
        <p:cNvGrpSpPr/>
        <p:nvPr/>
      </p:nvGrpSpPr>
      <p:grpSpPr>
        <a:xfrm>
          <a:off x="0" y="0"/>
          <a:ext cx="0" cy="0"/>
          <a:chOff x="0" y="0"/>
          <a:chExt cx="0" cy="0"/>
        </a:xfrm>
      </p:grpSpPr>
      <p:sp>
        <p:nvSpPr>
          <p:cNvPr id="8" name="Rectangle 7"/>
          <p:cNvSpPr/>
          <p:nvPr userDrawn="1"/>
        </p:nvSpPr>
        <p:spPr>
          <a:xfrm>
            <a:off x="379048" y="2924176"/>
            <a:ext cx="5564553" cy="3529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4" name="Rectangle 13"/>
          <p:cNvSpPr/>
          <p:nvPr userDrawn="1"/>
        </p:nvSpPr>
        <p:spPr>
          <a:xfrm>
            <a:off x="6252309" y="2924176"/>
            <a:ext cx="5564553" cy="3529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0" name="Content Placeholder 2">
            <a:extLst>
              <a:ext uri="{FF2B5EF4-FFF2-40B4-BE49-F238E27FC236}">
                <a16:creationId xmlns:a16="http://schemas.microsoft.com/office/drawing/2014/main" id="{3197EFDE-5030-40AB-B68A-7FF39C53A03B}"/>
              </a:ext>
            </a:extLst>
          </p:cNvPr>
          <p:cNvSpPr>
            <a:spLocks noGrp="1"/>
          </p:cNvSpPr>
          <p:nvPr>
            <p:ph idx="20" hasCustomPrompt="1"/>
          </p:nvPr>
        </p:nvSpPr>
        <p:spPr>
          <a:xfrm>
            <a:off x="737577" y="3219452"/>
            <a:ext cx="4866054" cy="2946399"/>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Content Placeholder 2">
            <a:extLst>
              <a:ext uri="{FF2B5EF4-FFF2-40B4-BE49-F238E27FC236}">
                <a16:creationId xmlns:a16="http://schemas.microsoft.com/office/drawing/2014/main" id="{141A8456-2A6B-446E-914C-7CD5D760CFE8}"/>
              </a:ext>
            </a:extLst>
          </p:cNvPr>
          <p:cNvSpPr>
            <a:spLocks noGrp="1"/>
          </p:cNvSpPr>
          <p:nvPr>
            <p:ph idx="21" hasCustomPrompt="1"/>
          </p:nvPr>
        </p:nvSpPr>
        <p:spPr>
          <a:xfrm>
            <a:off x="6610839" y="3219452"/>
            <a:ext cx="4866054" cy="2946399"/>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3" name="Picture Placeholder 14">
            <a:extLst>
              <a:ext uri="{FF2B5EF4-FFF2-40B4-BE49-F238E27FC236}">
                <a16:creationId xmlns:a16="http://schemas.microsoft.com/office/drawing/2014/main" id="{EF8F5881-D139-4CD9-A5A1-F4364690640D}"/>
              </a:ext>
            </a:extLst>
          </p:cNvPr>
          <p:cNvSpPr>
            <a:spLocks noGrp="1"/>
          </p:cNvSpPr>
          <p:nvPr>
            <p:ph type="pic" sz="quarter" idx="15"/>
          </p:nvPr>
        </p:nvSpPr>
        <p:spPr>
          <a:xfrm>
            <a:off x="379048" y="296863"/>
            <a:ext cx="2119758" cy="2635250"/>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a:p>
        </p:txBody>
      </p:sp>
      <p:sp>
        <p:nvSpPr>
          <p:cNvPr id="25" name="Picture Placeholder 14">
            <a:extLst>
              <a:ext uri="{FF2B5EF4-FFF2-40B4-BE49-F238E27FC236}">
                <a16:creationId xmlns:a16="http://schemas.microsoft.com/office/drawing/2014/main" id="{BB44EAF5-4EF4-4B6B-AEEA-353AA13F89A7}"/>
              </a:ext>
            </a:extLst>
          </p:cNvPr>
          <p:cNvSpPr>
            <a:spLocks noGrp="1"/>
          </p:cNvSpPr>
          <p:nvPr>
            <p:ph type="pic" sz="quarter" idx="22"/>
          </p:nvPr>
        </p:nvSpPr>
        <p:spPr>
          <a:xfrm>
            <a:off x="6252309" y="296863"/>
            <a:ext cx="2119758" cy="2635250"/>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a:p>
        </p:txBody>
      </p:sp>
      <p:sp>
        <p:nvSpPr>
          <p:cNvPr id="13" name="Text Placeholder 7"/>
          <p:cNvSpPr>
            <a:spLocks noGrp="1"/>
          </p:cNvSpPr>
          <p:nvPr>
            <p:ph type="body" sz="quarter" idx="13" hasCustomPrompt="1"/>
          </p:nvPr>
        </p:nvSpPr>
        <p:spPr>
          <a:xfrm>
            <a:off x="2647463" y="1158844"/>
            <a:ext cx="2956169" cy="1477994"/>
          </a:xfrm>
          <a:prstGeom prst="rect">
            <a:avLst/>
          </a:prstGeom>
        </p:spPr>
        <p:txBody>
          <a:bodyPr tIns="0" bIns="0" anchor="t"/>
          <a:lstStyle>
            <a:lvl1pPr>
              <a:lnSpc>
                <a:spcPct val="9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a:t>Click to edit title </a:t>
            </a:r>
          </a:p>
          <a:p>
            <a:pPr lvl="1"/>
            <a:r>
              <a:rPr lang="en-GB"/>
              <a:t>Second level</a:t>
            </a:r>
          </a:p>
        </p:txBody>
      </p:sp>
      <p:sp>
        <p:nvSpPr>
          <p:cNvPr id="15" name="Text Placeholder 7"/>
          <p:cNvSpPr>
            <a:spLocks noGrp="1"/>
          </p:cNvSpPr>
          <p:nvPr>
            <p:ph type="body" sz="quarter" idx="23" hasCustomPrompt="1"/>
          </p:nvPr>
        </p:nvSpPr>
        <p:spPr>
          <a:xfrm>
            <a:off x="8520724" y="1158844"/>
            <a:ext cx="2956169" cy="1477994"/>
          </a:xfrm>
          <a:prstGeom prst="rect">
            <a:avLst/>
          </a:prstGeom>
        </p:spPr>
        <p:txBody>
          <a:bodyPr tIns="0" bIns="0" anchor="t"/>
          <a:lstStyle>
            <a:lvl1pPr>
              <a:lnSpc>
                <a:spcPct val="9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a:t>Click to edit title </a:t>
            </a:r>
          </a:p>
          <a:p>
            <a:pPr lvl="1"/>
            <a:r>
              <a:rPr lang="en-GB"/>
              <a:t>Second level</a:t>
            </a:r>
          </a:p>
        </p:txBody>
      </p:sp>
    </p:spTree>
    <p:extLst>
      <p:ext uri="{BB962C8B-B14F-4D97-AF65-F5344CB8AC3E}">
        <p14:creationId xmlns:p14="http://schemas.microsoft.com/office/powerpoint/2010/main" val="4011548128"/>
      </p:ext>
    </p:extLst>
  </p:cSld>
  <p:clrMapOvr>
    <a:masterClrMapping/>
  </p:clrMapOvr>
  <p:transition>
    <p:fade/>
  </p:transition>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Profiles - Four Profiles">
    <p:spTree>
      <p:nvGrpSpPr>
        <p:cNvPr id="1" name=""/>
        <p:cNvGrpSpPr/>
        <p:nvPr/>
      </p:nvGrpSpPr>
      <p:grpSpPr>
        <a:xfrm>
          <a:off x="0" y="0"/>
          <a:ext cx="0" cy="0"/>
          <a:chOff x="0" y="0"/>
          <a:chExt cx="0" cy="0"/>
        </a:xfrm>
      </p:grpSpPr>
      <p:sp>
        <p:nvSpPr>
          <p:cNvPr id="8" name="Rectangle 7"/>
          <p:cNvSpPr/>
          <p:nvPr userDrawn="1"/>
        </p:nvSpPr>
        <p:spPr>
          <a:xfrm>
            <a:off x="379048" y="1600201"/>
            <a:ext cx="5564553"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Picture Placeholder 14"/>
          <p:cNvSpPr>
            <a:spLocks noGrp="1"/>
          </p:cNvSpPr>
          <p:nvPr>
            <p:ph type="pic" sz="quarter" idx="15"/>
          </p:nvPr>
        </p:nvSpPr>
        <p:spPr>
          <a:xfrm>
            <a:off x="379049" y="296863"/>
            <a:ext cx="1496645" cy="1312862"/>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a:p>
        </p:txBody>
      </p:sp>
      <p:sp>
        <p:nvSpPr>
          <p:cNvPr id="19" name="Rectangle 18"/>
          <p:cNvSpPr/>
          <p:nvPr userDrawn="1"/>
        </p:nvSpPr>
        <p:spPr>
          <a:xfrm>
            <a:off x="379048" y="4803776"/>
            <a:ext cx="5564553"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2" name="Picture Placeholder 14"/>
          <p:cNvSpPr>
            <a:spLocks noGrp="1"/>
          </p:cNvSpPr>
          <p:nvPr>
            <p:ph type="pic" sz="quarter" idx="18"/>
          </p:nvPr>
        </p:nvSpPr>
        <p:spPr>
          <a:xfrm>
            <a:off x="379049" y="3500438"/>
            <a:ext cx="1496645" cy="1312862"/>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a:p>
        </p:txBody>
      </p:sp>
      <p:sp>
        <p:nvSpPr>
          <p:cNvPr id="24" name="Rectangle 23"/>
          <p:cNvSpPr/>
          <p:nvPr userDrawn="1"/>
        </p:nvSpPr>
        <p:spPr>
          <a:xfrm>
            <a:off x="6252309" y="1600201"/>
            <a:ext cx="5564553"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7" name="Picture Placeholder 14"/>
          <p:cNvSpPr>
            <a:spLocks noGrp="1"/>
          </p:cNvSpPr>
          <p:nvPr>
            <p:ph type="pic" sz="quarter" idx="22"/>
          </p:nvPr>
        </p:nvSpPr>
        <p:spPr>
          <a:xfrm>
            <a:off x="6252310" y="296863"/>
            <a:ext cx="1496645" cy="1312862"/>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a:p>
        </p:txBody>
      </p:sp>
      <p:sp>
        <p:nvSpPr>
          <p:cNvPr id="29" name="Rectangle 28"/>
          <p:cNvSpPr/>
          <p:nvPr userDrawn="1"/>
        </p:nvSpPr>
        <p:spPr>
          <a:xfrm>
            <a:off x="6252309" y="4803776"/>
            <a:ext cx="5564553"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2" name="Picture Placeholder 14"/>
          <p:cNvSpPr>
            <a:spLocks noGrp="1"/>
          </p:cNvSpPr>
          <p:nvPr>
            <p:ph type="pic" sz="quarter" idx="26"/>
          </p:nvPr>
        </p:nvSpPr>
        <p:spPr>
          <a:xfrm>
            <a:off x="6252310" y="3500438"/>
            <a:ext cx="1496645" cy="1312862"/>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a:p>
        </p:txBody>
      </p:sp>
      <p:sp>
        <p:nvSpPr>
          <p:cNvPr id="50" name="Content Placeholder 2">
            <a:extLst>
              <a:ext uri="{FF2B5EF4-FFF2-40B4-BE49-F238E27FC236}">
                <a16:creationId xmlns:a16="http://schemas.microsoft.com/office/drawing/2014/main" id="{DB6D7F55-14BD-47CF-82C5-8CC078392FE4}"/>
              </a:ext>
            </a:extLst>
          </p:cNvPr>
          <p:cNvSpPr>
            <a:spLocks noGrp="1"/>
          </p:cNvSpPr>
          <p:nvPr>
            <p:ph idx="20" hasCustomPrompt="1"/>
          </p:nvPr>
        </p:nvSpPr>
        <p:spPr>
          <a:xfrm>
            <a:off x="737577" y="1774480"/>
            <a:ext cx="4866054"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1" name="Content Placeholder 2">
            <a:extLst>
              <a:ext uri="{FF2B5EF4-FFF2-40B4-BE49-F238E27FC236}">
                <a16:creationId xmlns:a16="http://schemas.microsoft.com/office/drawing/2014/main" id="{4795332A-57BA-4C48-872E-D0A8FE43C133}"/>
              </a:ext>
            </a:extLst>
          </p:cNvPr>
          <p:cNvSpPr>
            <a:spLocks noGrp="1"/>
          </p:cNvSpPr>
          <p:nvPr>
            <p:ph idx="21" hasCustomPrompt="1"/>
          </p:nvPr>
        </p:nvSpPr>
        <p:spPr>
          <a:xfrm>
            <a:off x="6610839" y="1774480"/>
            <a:ext cx="4866054"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4" name="Content Placeholder 2">
            <a:extLst>
              <a:ext uri="{FF2B5EF4-FFF2-40B4-BE49-F238E27FC236}">
                <a16:creationId xmlns:a16="http://schemas.microsoft.com/office/drawing/2014/main" id="{D65B2C79-113B-4178-8CC5-1BA2048EC5E3}"/>
              </a:ext>
            </a:extLst>
          </p:cNvPr>
          <p:cNvSpPr>
            <a:spLocks noGrp="1"/>
          </p:cNvSpPr>
          <p:nvPr>
            <p:ph idx="34" hasCustomPrompt="1"/>
          </p:nvPr>
        </p:nvSpPr>
        <p:spPr>
          <a:xfrm>
            <a:off x="737577" y="4974990"/>
            <a:ext cx="4866054"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5" name="Content Placeholder 2">
            <a:extLst>
              <a:ext uri="{FF2B5EF4-FFF2-40B4-BE49-F238E27FC236}">
                <a16:creationId xmlns:a16="http://schemas.microsoft.com/office/drawing/2014/main" id="{67E87B58-C439-4D68-A3E7-3B62587F29A2}"/>
              </a:ext>
            </a:extLst>
          </p:cNvPr>
          <p:cNvSpPr>
            <a:spLocks noGrp="1"/>
          </p:cNvSpPr>
          <p:nvPr>
            <p:ph idx="35" hasCustomPrompt="1"/>
          </p:nvPr>
        </p:nvSpPr>
        <p:spPr>
          <a:xfrm>
            <a:off x="6610839" y="4974990"/>
            <a:ext cx="4866054"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23" name="Text Placeholder 7"/>
          <p:cNvSpPr>
            <a:spLocks noGrp="1"/>
          </p:cNvSpPr>
          <p:nvPr>
            <p:ph type="body" sz="quarter" idx="13" hasCustomPrompt="1"/>
          </p:nvPr>
        </p:nvSpPr>
        <p:spPr>
          <a:xfrm>
            <a:off x="2052964" y="537882"/>
            <a:ext cx="3604890" cy="1053846"/>
          </a:xfrm>
          <a:prstGeom prst="rect">
            <a:avLst/>
          </a:prstGeom>
        </p:spPr>
        <p:txBody>
          <a:bodyPr tIns="0" bIns="0" anchor="t"/>
          <a:lstStyle>
            <a:lvl1pPr>
              <a:lnSpc>
                <a:spcPct val="9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a:t>Click to edit title </a:t>
            </a:r>
          </a:p>
          <a:p>
            <a:pPr lvl="1"/>
            <a:r>
              <a:rPr lang="en-GB"/>
              <a:t>Second level</a:t>
            </a:r>
          </a:p>
        </p:txBody>
      </p:sp>
      <p:sp>
        <p:nvSpPr>
          <p:cNvPr id="30" name="Text Placeholder 7"/>
          <p:cNvSpPr>
            <a:spLocks noGrp="1"/>
          </p:cNvSpPr>
          <p:nvPr>
            <p:ph type="body" sz="quarter" idx="36" hasCustomPrompt="1"/>
          </p:nvPr>
        </p:nvSpPr>
        <p:spPr>
          <a:xfrm>
            <a:off x="7872003" y="537882"/>
            <a:ext cx="3604890" cy="1053846"/>
          </a:xfrm>
          <a:prstGeom prst="rect">
            <a:avLst/>
          </a:prstGeom>
        </p:spPr>
        <p:txBody>
          <a:bodyPr tIns="0" bIns="0" anchor="t"/>
          <a:lstStyle>
            <a:lvl1pPr>
              <a:lnSpc>
                <a:spcPct val="9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a:t>Click to edit title </a:t>
            </a:r>
          </a:p>
          <a:p>
            <a:pPr lvl="1"/>
            <a:r>
              <a:rPr lang="en-GB"/>
              <a:t>Second level</a:t>
            </a:r>
          </a:p>
        </p:txBody>
      </p:sp>
      <p:sp>
        <p:nvSpPr>
          <p:cNvPr id="31" name="Text Placeholder 7"/>
          <p:cNvSpPr>
            <a:spLocks noGrp="1"/>
          </p:cNvSpPr>
          <p:nvPr>
            <p:ph type="body" sz="quarter" idx="37" hasCustomPrompt="1"/>
          </p:nvPr>
        </p:nvSpPr>
        <p:spPr>
          <a:xfrm>
            <a:off x="2052964" y="3759454"/>
            <a:ext cx="3604890" cy="1053846"/>
          </a:xfrm>
          <a:prstGeom prst="rect">
            <a:avLst/>
          </a:prstGeom>
        </p:spPr>
        <p:txBody>
          <a:bodyPr tIns="0" bIns="0" anchor="t"/>
          <a:lstStyle>
            <a:lvl1pPr>
              <a:lnSpc>
                <a:spcPct val="9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a:t>Click to edit title </a:t>
            </a:r>
          </a:p>
          <a:p>
            <a:pPr lvl="1"/>
            <a:r>
              <a:rPr lang="en-GB"/>
              <a:t>Second level</a:t>
            </a:r>
          </a:p>
        </p:txBody>
      </p:sp>
      <p:sp>
        <p:nvSpPr>
          <p:cNvPr id="33" name="Text Placeholder 7"/>
          <p:cNvSpPr>
            <a:spLocks noGrp="1"/>
          </p:cNvSpPr>
          <p:nvPr>
            <p:ph type="body" sz="quarter" idx="38" hasCustomPrompt="1"/>
          </p:nvPr>
        </p:nvSpPr>
        <p:spPr>
          <a:xfrm>
            <a:off x="7872003" y="3759454"/>
            <a:ext cx="3604890" cy="1053846"/>
          </a:xfrm>
          <a:prstGeom prst="rect">
            <a:avLst/>
          </a:prstGeom>
        </p:spPr>
        <p:txBody>
          <a:bodyPr tIns="0" bIns="0" anchor="t"/>
          <a:lstStyle>
            <a:lvl1pPr>
              <a:lnSpc>
                <a:spcPct val="9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a:t>Click to edit title </a:t>
            </a:r>
          </a:p>
          <a:p>
            <a:pPr lvl="1"/>
            <a:r>
              <a:rPr lang="en-GB"/>
              <a:t>Second level</a:t>
            </a:r>
          </a:p>
        </p:txBody>
      </p:sp>
    </p:spTree>
    <p:extLst>
      <p:ext uri="{BB962C8B-B14F-4D97-AF65-F5344CB8AC3E}">
        <p14:creationId xmlns:p14="http://schemas.microsoft.com/office/powerpoint/2010/main" val="2796507507"/>
      </p:ext>
    </p:extLst>
  </p:cSld>
  <p:clrMapOvr>
    <a:masterClrMapping/>
  </p:clrMapOvr>
  <p:transition>
    <p:fade/>
  </p:transition>
  <p:extLst>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Profiles - Six Name Profiles">
    <p:spTree>
      <p:nvGrpSpPr>
        <p:cNvPr id="1" name=""/>
        <p:cNvGrpSpPr/>
        <p:nvPr/>
      </p:nvGrpSpPr>
      <p:grpSpPr>
        <a:xfrm>
          <a:off x="0" y="0"/>
          <a:ext cx="0" cy="0"/>
          <a:chOff x="0" y="0"/>
          <a:chExt cx="0" cy="0"/>
        </a:xfrm>
      </p:grpSpPr>
      <p:sp>
        <p:nvSpPr>
          <p:cNvPr id="20" name="Text Placeholder 7"/>
          <p:cNvSpPr>
            <a:spLocks noGrp="1"/>
          </p:cNvSpPr>
          <p:nvPr>
            <p:ph type="body" sz="quarter" idx="13" hasCustomPrompt="1"/>
          </p:nvPr>
        </p:nvSpPr>
        <p:spPr>
          <a:xfrm>
            <a:off x="734646" y="584201"/>
            <a:ext cx="10722708" cy="936625"/>
          </a:xfrm>
          <a:prstGeom prst="rect">
            <a:avLst/>
          </a:prstGeom>
        </p:spPr>
        <p:txBody>
          <a:bodyPr tIns="0" bIns="0" anchor="t"/>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a:t>Click to edit title </a:t>
            </a:r>
          </a:p>
          <a:p>
            <a:pPr lvl="1"/>
            <a:r>
              <a:rPr lang="en-GB"/>
              <a:t>Second level</a:t>
            </a:r>
          </a:p>
        </p:txBody>
      </p:sp>
      <p:sp>
        <p:nvSpPr>
          <p:cNvPr id="49" name="Picture Placeholder 3"/>
          <p:cNvSpPr>
            <a:spLocks noGrp="1"/>
          </p:cNvSpPr>
          <p:nvPr>
            <p:ph type="pic" sz="quarter" idx="15"/>
          </p:nvPr>
        </p:nvSpPr>
        <p:spPr>
          <a:xfrm>
            <a:off x="734647" y="224917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62" name="Picture Placeholder 3"/>
          <p:cNvSpPr>
            <a:spLocks noGrp="1"/>
          </p:cNvSpPr>
          <p:nvPr>
            <p:ph type="pic" sz="quarter" idx="18"/>
          </p:nvPr>
        </p:nvSpPr>
        <p:spPr>
          <a:xfrm>
            <a:off x="6248000" y="224917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3" name="Text Placeholder 2"/>
          <p:cNvSpPr>
            <a:spLocks noGrp="1"/>
          </p:cNvSpPr>
          <p:nvPr>
            <p:ph type="body" sz="quarter" idx="21" hasCustomPrompt="1"/>
          </p:nvPr>
        </p:nvSpPr>
        <p:spPr>
          <a:xfrm>
            <a:off x="2448169" y="232505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5" name="Text Placeholder 4"/>
          <p:cNvSpPr>
            <a:spLocks noGrp="1"/>
          </p:cNvSpPr>
          <p:nvPr>
            <p:ph type="body" sz="quarter" idx="22" hasCustomPrompt="1"/>
          </p:nvPr>
        </p:nvSpPr>
        <p:spPr>
          <a:xfrm>
            <a:off x="2448170" y="2956568"/>
            <a:ext cx="3468076" cy="347663"/>
          </a:xfrm>
        </p:spPr>
        <p:txBody>
          <a:bodyPr anchor="ctr"/>
          <a:lstStyle>
            <a:lvl1pPr>
              <a:defRPr sz="1200" b="0" baseline="0"/>
            </a:lvl1pPr>
          </a:lstStyle>
          <a:p>
            <a:pPr lvl="0"/>
            <a:r>
              <a:rPr lang="en-GB"/>
              <a:t>Job title</a:t>
            </a:r>
          </a:p>
        </p:txBody>
      </p:sp>
      <p:sp>
        <p:nvSpPr>
          <p:cNvPr id="81" name="Text Placeholder 2"/>
          <p:cNvSpPr>
            <a:spLocks noGrp="1"/>
          </p:cNvSpPr>
          <p:nvPr>
            <p:ph type="body" sz="quarter" idx="33" hasCustomPrompt="1"/>
          </p:nvPr>
        </p:nvSpPr>
        <p:spPr>
          <a:xfrm>
            <a:off x="7988479" y="232505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82" name="Text Placeholder 4"/>
          <p:cNvSpPr>
            <a:spLocks noGrp="1"/>
          </p:cNvSpPr>
          <p:nvPr>
            <p:ph type="body" sz="quarter" idx="34" hasCustomPrompt="1"/>
          </p:nvPr>
        </p:nvSpPr>
        <p:spPr>
          <a:xfrm>
            <a:off x="7989278" y="2956568"/>
            <a:ext cx="3468076" cy="347663"/>
          </a:xfrm>
        </p:spPr>
        <p:txBody>
          <a:bodyPr anchor="ctr"/>
          <a:lstStyle>
            <a:lvl1pPr>
              <a:defRPr sz="1200" b="0" baseline="0"/>
            </a:lvl1pPr>
          </a:lstStyle>
          <a:p>
            <a:pPr lvl="0"/>
            <a:r>
              <a:rPr lang="en-GB"/>
              <a:t>Job title</a:t>
            </a:r>
          </a:p>
        </p:txBody>
      </p:sp>
      <p:sp>
        <p:nvSpPr>
          <p:cNvPr id="89" name="Picture Placeholder 3"/>
          <p:cNvSpPr>
            <a:spLocks noGrp="1"/>
          </p:cNvSpPr>
          <p:nvPr>
            <p:ph type="pic" sz="quarter" idx="35"/>
          </p:nvPr>
        </p:nvSpPr>
        <p:spPr>
          <a:xfrm>
            <a:off x="734647" y="363982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90" name="Picture Placeholder 3"/>
          <p:cNvSpPr>
            <a:spLocks noGrp="1"/>
          </p:cNvSpPr>
          <p:nvPr>
            <p:ph type="pic" sz="quarter" idx="36"/>
          </p:nvPr>
        </p:nvSpPr>
        <p:spPr>
          <a:xfrm>
            <a:off x="6248000" y="363982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91" name="Text Placeholder 2"/>
          <p:cNvSpPr>
            <a:spLocks noGrp="1"/>
          </p:cNvSpPr>
          <p:nvPr>
            <p:ph type="body" sz="quarter" idx="37" hasCustomPrompt="1"/>
          </p:nvPr>
        </p:nvSpPr>
        <p:spPr>
          <a:xfrm>
            <a:off x="2448169" y="371570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92" name="Text Placeholder 4"/>
          <p:cNvSpPr>
            <a:spLocks noGrp="1"/>
          </p:cNvSpPr>
          <p:nvPr>
            <p:ph type="body" sz="quarter" idx="38" hasCustomPrompt="1"/>
          </p:nvPr>
        </p:nvSpPr>
        <p:spPr>
          <a:xfrm>
            <a:off x="2448170" y="4347218"/>
            <a:ext cx="3468076" cy="347663"/>
          </a:xfrm>
        </p:spPr>
        <p:txBody>
          <a:bodyPr anchor="ctr"/>
          <a:lstStyle>
            <a:lvl1pPr>
              <a:defRPr sz="1200" b="0" baseline="0"/>
            </a:lvl1pPr>
          </a:lstStyle>
          <a:p>
            <a:pPr lvl="0"/>
            <a:r>
              <a:rPr lang="en-GB"/>
              <a:t>Job title</a:t>
            </a:r>
          </a:p>
        </p:txBody>
      </p:sp>
      <p:sp>
        <p:nvSpPr>
          <p:cNvPr id="93" name="Text Placeholder 2"/>
          <p:cNvSpPr>
            <a:spLocks noGrp="1"/>
          </p:cNvSpPr>
          <p:nvPr>
            <p:ph type="body" sz="quarter" idx="39" hasCustomPrompt="1"/>
          </p:nvPr>
        </p:nvSpPr>
        <p:spPr>
          <a:xfrm>
            <a:off x="7988479" y="371570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94" name="Text Placeholder 4"/>
          <p:cNvSpPr>
            <a:spLocks noGrp="1"/>
          </p:cNvSpPr>
          <p:nvPr>
            <p:ph type="body" sz="quarter" idx="40" hasCustomPrompt="1"/>
          </p:nvPr>
        </p:nvSpPr>
        <p:spPr>
          <a:xfrm>
            <a:off x="7989278" y="4347218"/>
            <a:ext cx="3468076" cy="347663"/>
          </a:xfrm>
        </p:spPr>
        <p:txBody>
          <a:bodyPr anchor="ctr"/>
          <a:lstStyle>
            <a:lvl1pPr>
              <a:defRPr sz="1200" b="0" baseline="0"/>
            </a:lvl1pPr>
          </a:lstStyle>
          <a:p>
            <a:pPr lvl="0"/>
            <a:r>
              <a:rPr lang="en-GB"/>
              <a:t>Job title</a:t>
            </a:r>
          </a:p>
        </p:txBody>
      </p:sp>
      <p:sp>
        <p:nvSpPr>
          <p:cNvPr id="107" name="Picture Placeholder 3"/>
          <p:cNvSpPr>
            <a:spLocks noGrp="1"/>
          </p:cNvSpPr>
          <p:nvPr>
            <p:ph type="pic" sz="quarter" idx="41"/>
          </p:nvPr>
        </p:nvSpPr>
        <p:spPr>
          <a:xfrm>
            <a:off x="734647" y="503047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108" name="Picture Placeholder 3"/>
          <p:cNvSpPr>
            <a:spLocks noGrp="1"/>
          </p:cNvSpPr>
          <p:nvPr>
            <p:ph type="pic" sz="quarter" idx="42"/>
          </p:nvPr>
        </p:nvSpPr>
        <p:spPr>
          <a:xfrm>
            <a:off x="6248000" y="503047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109" name="Text Placeholder 2"/>
          <p:cNvSpPr>
            <a:spLocks noGrp="1"/>
          </p:cNvSpPr>
          <p:nvPr>
            <p:ph type="body" sz="quarter" idx="43" hasCustomPrompt="1"/>
          </p:nvPr>
        </p:nvSpPr>
        <p:spPr>
          <a:xfrm>
            <a:off x="2448169" y="510635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110" name="Text Placeholder 4"/>
          <p:cNvSpPr>
            <a:spLocks noGrp="1"/>
          </p:cNvSpPr>
          <p:nvPr>
            <p:ph type="body" sz="quarter" idx="44" hasCustomPrompt="1"/>
          </p:nvPr>
        </p:nvSpPr>
        <p:spPr>
          <a:xfrm>
            <a:off x="2448170" y="5737868"/>
            <a:ext cx="3468076" cy="347663"/>
          </a:xfrm>
        </p:spPr>
        <p:txBody>
          <a:bodyPr anchor="ctr"/>
          <a:lstStyle>
            <a:lvl1pPr>
              <a:defRPr sz="1200" b="0" baseline="0"/>
            </a:lvl1pPr>
          </a:lstStyle>
          <a:p>
            <a:pPr lvl="0"/>
            <a:r>
              <a:rPr lang="en-GB"/>
              <a:t>Job title</a:t>
            </a:r>
          </a:p>
        </p:txBody>
      </p:sp>
      <p:sp>
        <p:nvSpPr>
          <p:cNvPr id="111" name="Text Placeholder 2"/>
          <p:cNvSpPr>
            <a:spLocks noGrp="1"/>
          </p:cNvSpPr>
          <p:nvPr>
            <p:ph type="body" sz="quarter" idx="45" hasCustomPrompt="1"/>
          </p:nvPr>
        </p:nvSpPr>
        <p:spPr>
          <a:xfrm>
            <a:off x="7988479" y="510635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112" name="Text Placeholder 4"/>
          <p:cNvSpPr>
            <a:spLocks noGrp="1"/>
          </p:cNvSpPr>
          <p:nvPr>
            <p:ph type="body" sz="quarter" idx="46" hasCustomPrompt="1"/>
          </p:nvPr>
        </p:nvSpPr>
        <p:spPr>
          <a:xfrm>
            <a:off x="7989278" y="5737868"/>
            <a:ext cx="3468076" cy="347663"/>
          </a:xfrm>
        </p:spPr>
        <p:txBody>
          <a:bodyPr anchor="ctr"/>
          <a:lstStyle>
            <a:lvl1pPr>
              <a:defRPr sz="1200" b="0" baseline="0"/>
            </a:lvl1pPr>
          </a:lstStyle>
          <a:p>
            <a:pPr lvl="0"/>
            <a:r>
              <a:rPr lang="en-GB"/>
              <a:t>Job title</a:t>
            </a:r>
          </a:p>
        </p:txBody>
      </p:sp>
    </p:spTree>
    <p:extLst>
      <p:ext uri="{BB962C8B-B14F-4D97-AF65-F5344CB8AC3E}">
        <p14:creationId xmlns:p14="http://schemas.microsoft.com/office/powerpoint/2010/main" val="2974535041"/>
      </p:ext>
    </p:extLst>
  </p:cSld>
  <p:clrMapOvr>
    <a:masterClrMapping/>
  </p:clrMapOvr>
  <p:transition>
    <p:fade/>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Content &amp; Images">
    <p:spTree>
      <p:nvGrpSpPr>
        <p:cNvPr id="1" name=""/>
        <p:cNvGrpSpPr/>
        <p:nvPr/>
      </p:nvGrpSpPr>
      <p:grpSpPr>
        <a:xfrm>
          <a:off x="0" y="0"/>
          <a:ext cx="0" cy="0"/>
          <a:chOff x="0" y="0"/>
          <a:chExt cx="0" cy="0"/>
        </a:xfrm>
      </p:grpSpPr>
      <p:sp>
        <p:nvSpPr>
          <p:cNvPr id="11" name="Content Placeholder 2"/>
          <p:cNvSpPr>
            <a:spLocks noGrp="1"/>
          </p:cNvSpPr>
          <p:nvPr>
            <p:ph idx="24"/>
          </p:nvPr>
        </p:nvSpPr>
        <p:spPr>
          <a:xfrm>
            <a:off x="737578" y="2716212"/>
            <a:ext cx="3371815" cy="3449638"/>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17" name="Picture Placeholder 3"/>
          <p:cNvSpPr>
            <a:spLocks noGrp="1"/>
          </p:cNvSpPr>
          <p:nvPr>
            <p:ph type="pic" sz="quarter" idx="15"/>
          </p:nvPr>
        </p:nvSpPr>
        <p:spPr>
          <a:xfrm>
            <a:off x="734647" y="1521143"/>
            <a:ext cx="3369419" cy="1058863"/>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endParaRPr lang="en-GB"/>
          </a:p>
        </p:txBody>
      </p:sp>
      <p:sp>
        <p:nvSpPr>
          <p:cNvPr id="19" name="Picture Placeholder 3"/>
          <p:cNvSpPr>
            <a:spLocks noGrp="1"/>
          </p:cNvSpPr>
          <p:nvPr>
            <p:ph type="pic" sz="quarter" idx="20"/>
          </p:nvPr>
        </p:nvSpPr>
        <p:spPr>
          <a:xfrm>
            <a:off x="8087935" y="1521143"/>
            <a:ext cx="3369419" cy="1058863"/>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endParaRPr lang="en-GB"/>
          </a:p>
        </p:txBody>
      </p:sp>
      <p:sp>
        <p:nvSpPr>
          <p:cNvPr id="20" name="Picture Placeholder 3"/>
          <p:cNvSpPr>
            <a:spLocks noGrp="1"/>
          </p:cNvSpPr>
          <p:nvPr>
            <p:ph type="pic" sz="quarter" idx="21"/>
          </p:nvPr>
        </p:nvSpPr>
        <p:spPr>
          <a:xfrm>
            <a:off x="4411292" y="1521143"/>
            <a:ext cx="3369419" cy="1058863"/>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endParaRPr lang="en-GB"/>
          </a:p>
        </p:txBody>
      </p:sp>
      <p:sp>
        <p:nvSpPr>
          <p:cNvPr id="14" name="Content Placeholder 2"/>
          <p:cNvSpPr>
            <a:spLocks noGrp="1"/>
          </p:cNvSpPr>
          <p:nvPr>
            <p:ph idx="25"/>
          </p:nvPr>
        </p:nvSpPr>
        <p:spPr>
          <a:xfrm>
            <a:off x="8085539" y="2716212"/>
            <a:ext cx="3371815" cy="3449638"/>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15" name="Content Placeholder 2"/>
          <p:cNvSpPr>
            <a:spLocks noGrp="1"/>
          </p:cNvSpPr>
          <p:nvPr>
            <p:ph idx="26"/>
          </p:nvPr>
        </p:nvSpPr>
        <p:spPr>
          <a:xfrm>
            <a:off x="4408895" y="2716212"/>
            <a:ext cx="3371815" cy="3449638"/>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9" name="Text Placeholder 7">
            <a:extLst>
              <a:ext uri="{FF2B5EF4-FFF2-40B4-BE49-F238E27FC236}">
                <a16:creationId xmlns:a16="http://schemas.microsoft.com/office/drawing/2014/main" id="{EC0B0766-1B80-4503-80C6-5380F28D7E46}"/>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13580379"/>
      </p:ext>
    </p:extLst>
  </p:cSld>
  <p:clrMapOvr>
    <a:masterClrMapping/>
  </p:clrMapOvr>
  <p:transition>
    <p:fade/>
  </p:transition>
  <p:extLst>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Profiles - Eight Name Profiles">
    <p:spTree>
      <p:nvGrpSpPr>
        <p:cNvPr id="1" name=""/>
        <p:cNvGrpSpPr/>
        <p:nvPr/>
      </p:nvGrpSpPr>
      <p:grpSpPr>
        <a:xfrm>
          <a:off x="0" y="0"/>
          <a:ext cx="0" cy="0"/>
          <a:chOff x="0" y="0"/>
          <a:chExt cx="0" cy="0"/>
        </a:xfrm>
      </p:grpSpPr>
      <p:sp>
        <p:nvSpPr>
          <p:cNvPr id="30" name="Picture Placeholder 3"/>
          <p:cNvSpPr>
            <a:spLocks noGrp="1"/>
          </p:cNvSpPr>
          <p:nvPr>
            <p:ph type="pic" sz="quarter" idx="15"/>
          </p:nvPr>
        </p:nvSpPr>
        <p:spPr>
          <a:xfrm>
            <a:off x="734647" y="224917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31" name="Picture Placeholder 3"/>
          <p:cNvSpPr>
            <a:spLocks noGrp="1"/>
          </p:cNvSpPr>
          <p:nvPr>
            <p:ph type="pic" sz="quarter" idx="18"/>
          </p:nvPr>
        </p:nvSpPr>
        <p:spPr>
          <a:xfrm>
            <a:off x="6248000" y="224917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32" name="Text Placeholder 2"/>
          <p:cNvSpPr>
            <a:spLocks noGrp="1"/>
          </p:cNvSpPr>
          <p:nvPr>
            <p:ph type="body" sz="quarter" idx="21" hasCustomPrompt="1"/>
          </p:nvPr>
        </p:nvSpPr>
        <p:spPr>
          <a:xfrm>
            <a:off x="2448169" y="232505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33" name="Text Placeholder 4"/>
          <p:cNvSpPr>
            <a:spLocks noGrp="1"/>
          </p:cNvSpPr>
          <p:nvPr>
            <p:ph type="body" sz="quarter" idx="22" hasCustomPrompt="1"/>
          </p:nvPr>
        </p:nvSpPr>
        <p:spPr>
          <a:xfrm>
            <a:off x="2448170" y="2956568"/>
            <a:ext cx="3468076" cy="347663"/>
          </a:xfrm>
        </p:spPr>
        <p:txBody>
          <a:bodyPr anchor="ctr"/>
          <a:lstStyle>
            <a:lvl1pPr>
              <a:defRPr sz="1200" b="0" baseline="0"/>
            </a:lvl1pPr>
          </a:lstStyle>
          <a:p>
            <a:pPr lvl="0"/>
            <a:r>
              <a:rPr lang="en-GB"/>
              <a:t>Job title</a:t>
            </a:r>
          </a:p>
        </p:txBody>
      </p:sp>
      <p:sp>
        <p:nvSpPr>
          <p:cNvPr id="34" name="Text Placeholder 2"/>
          <p:cNvSpPr>
            <a:spLocks noGrp="1"/>
          </p:cNvSpPr>
          <p:nvPr>
            <p:ph type="body" sz="quarter" idx="39" hasCustomPrompt="1"/>
          </p:nvPr>
        </p:nvSpPr>
        <p:spPr>
          <a:xfrm>
            <a:off x="7988479" y="232505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35" name="Text Placeholder 4"/>
          <p:cNvSpPr>
            <a:spLocks noGrp="1"/>
          </p:cNvSpPr>
          <p:nvPr>
            <p:ph type="body" sz="quarter" idx="40" hasCustomPrompt="1"/>
          </p:nvPr>
        </p:nvSpPr>
        <p:spPr>
          <a:xfrm>
            <a:off x="7989278" y="2956568"/>
            <a:ext cx="3468076" cy="347663"/>
          </a:xfrm>
        </p:spPr>
        <p:txBody>
          <a:bodyPr anchor="ctr"/>
          <a:lstStyle>
            <a:lvl1pPr>
              <a:defRPr sz="1200" b="0" baseline="0"/>
            </a:lvl1pPr>
          </a:lstStyle>
          <a:p>
            <a:pPr lvl="0"/>
            <a:r>
              <a:rPr lang="en-GB"/>
              <a:t>Job title</a:t>
            </a:r>
          </a:p>
        </p:txBody>
      </p:sp>
      <p:sp>
        <p:nvSpPr>
          <p:cNvPr id="36" name="Picture Placeholder 3"/>
          <p:cNvSpPr>
            <a:spLocks noGrp="1"/>
          </p:cNvSpPr>
          <p:nvPr>
            <p:ph type="pic" sz="quarter" idx="41"/>
          </p:nvPr>
        </p:nvSpPr>
        <p:spPr>
          <a:xfrm>
            <a:off x="734647" y="363982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37" name="Picture Placeholder 3"/>
          <p:cNvSpPr>
            <a:spLocks noGrp="1"/>
          </p:cNvSpPr>
          <p:nvPr>
            <p:ph type="pic" sz="quarter" idx="42"/>
          </p:nvPr>
        </p:nvSpPr>
        <p:spPr>
          <a:xfrm>
            <a:off x="6248000" y="363982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38" name="Text Placeholder 2"/>
          <p:cNvSpPr>
            <a:spLocks noGrp="1"/>
          </p:cNvSpPr>
          <p:nvPr>
            <p:ph type="body" sz="quarter" idx="43" hasCustomPrompt="1"/>
          </p:nvPr>
        </p:nvSpPr>
        <p:spPr>
          <a:xfrm>
            <a:off x="2448169" y="371570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39" name="Text Placeholder 4"/>
          <p:cNvSpPr>
            <a:spLocks noGrp="1"/>
          </p:cNvSpPr>
          <p:nvPr>
            <p:ph type="body" sz="quarter" idx="44" hasCustomPrompt="1"/>
          </p:nvPr>
        </p:nvSpPr>
        <p:spPr>
          <a:xfrm>
            <a:off x="2448170" y="4347218"/>
            <a:ext cx="3468076" cy="347663"/>
          </a:xfrm>
        </p:spPr>
        <p:txBody>
          <a:bodyPr anchor="ctr"/>
          <a:lstStyle>
            <a:lvl1pPr>
              <a:defRPr sz="1200" b="0" baseline="0"/>
            </a:lvl1pPr>
          </a:lstStyle>
          <a:p>
            <a:pPr lvl="0"/>
            <a:r>
              <a:rPr lang="en-GB"/>
              <a:t>Job title</a:t>
            </a:r>
          </a:p>
        </p:txBody>
      </p:sp>
      <p:sp>
        <p:nvSpPr>
          <p:cNvPr id="40" name="Text Placeholder 2"/>
          <p:cNvSpPr>
            <a:spLocks noGrp="1"/>
          </p:cNvSpPr>
          <p:nvPr>
            <p:ph type="body" sz="quarter" idx="45" hasCustomPrompt="1"/>
          </p:nvPr>
        </p:nvSpPr>
        <p:spPr>
          <a:xfrm>
            <a:off x="7988479" y="371570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41" name="Text Placeholder 4"/>
          <p:cNvSpPr>
            <a:spLocks noGrp="1"/>
          </p:cNvSpPr>
          <p:nvPr>
            <p:ph type="body" sz="quarter" idx="46" hasCustomPrompt="1"/>
          </p:nvPr>
        </p:nvSpPr>
        <p:spPr>
          <a:xfrm>
            <a:off x="7989278" y="4347218"/>
            <a:ext cx="3468076" cy="347663"/>
          </a:xfrm>
        </p:spPr>
        <p:txBody>
          <a:bodyPr anchor="ctr"/>
          <a:lstStyle>
            <a:lvl1pPr>
              <a:defRPr sz="1200" b="0" baseline="0"/>
            </a:lvl1pPr>
          </a:lstStyle>
          <a:p>
            <a:pPr lvl="0"/>
            <a:r>
              <a:rPr lang="en-GB"/>
              <a:t>Job title</a:t>
            </a:r>
          </a:p>
        </p:txBody>
      </p:sp>
      <p:sp>
        <p:nvSpPr>
          <p:cNvPr id="42" name="Picture Placeholder 3"/>
          <p:cNvSpPr>
            <a:spLocks noGrp="1"/>
          </p:cNvSpPr>
          <p:nvPr>
            <p:ph type="pic" sz="quarter" idx="47"/>
          </p:nvPr>
        </p:nvSpPr>
        <p:spPr>
          <a:xfrm>
            <a:off x="734647" y="503047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43" name="Picture Placeholder 3"/>
          <p:cNvSpPr>
            <a:spLocks noGrp="1"/>
          </p:cNvSpPr>
          <p:nvPr>
            <p:ph type="pic" sz="quarter" idx="48"/>
          </p:nvPr>
        </p:nvSpPr>
        <p:spPr>
          <a:xfrm>
            <a:off x="6248000" y="503047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44" name="Text Placeholder 2"/>
          <p:cNvSpPr>
            <a:spLocks noGrp="1"/>
          </p:cNvSpPr>
          <p:nvPr>
            <p:ph type="body" sz="quarter" idx="49" hasCustomPrompt="1"/>
          </p:nvPr>
        </p:nvSpPr>
        <p:spPr>
          <a:xfrm>
            <a:off x="2448169" y="510635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45" name="Text Placeholder 4"/>
          <p:cNvSpPr>
            <a:spLocks noGrp="1"/>
          </p:cNvSpPr>
          <p:nvPr>
            <p:ph type="body" sz="quarter" idx="50" hasCustomPrompt="1"/>
          </p:nvPr>
        </p:nvSpPr>
        <p:spPr>
          <a:xfrm>
            <a:off x="2448170" y="5737868"/>
            <a:ext cx="3468076" cy="347663"/>
          </a:xfrm>
        </p:spPr>
        <p:txBody>
          <a:bodyPr anchor="ctr"/>
          <a:lstStyle>
            <a:lvl1pPr>
              <a:defRPr sz="1200" b="0" baseline="0"/>
            </a:lvl1pPr>
          </a:lstStyle>
          <a:p>
            <a:pPr lvl="0"/>
            <a:r>
              <a:rPr lang="en-GB"/>
              <a:t>Job title</a:t>
            </a:r>
          </a:p>
        </p:txBody>
      </p:sp>
      <p:sp>
        <p:nvSpPr>
          <p:cNvPr id="46" name="Text Placeholder 2"/>
          <p:cNvSpPr>
            <a:spLocks noGrp="1"/>
          </p:cNvSpPr>
          <p:nvPr>
            <p:ph type="body" sz="quarter" idx="51" hasCustomPrompt="1"/>
          </p:nvPr>
        </p:nvSpPr>
        <p:spPr>
          <a:xfrm>
            <a:off x="7988479" y="510635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47" name="Text Placeholder 4"/>
          <p:cNvSpPr>
            <a:spLocks noGrp="1"/>
          </p:cNvSpPr>
          <p:nvPr>
            <p:ph type="body" sz="quarter" idx="52" hasCustomPrompt="1"/>
          </p:nvPr>
        </p:nvSpPr>
        <p:spPr>
          <a:xfrm>
            <a:off x="7989278" y="5737868"/>
            <a:ext cx="3468076" cy="347663"/>
          </a:xfrm>
        </p:spPr>
        <p:txBody>
          <a:bodyPr anchor="ctr"/>
          <a:lstStyle>
            <a:lvl1pPr>
              <a:defRPr sz="1200" b="0" baseline="0"/>
            </a:lvl1pPr>
          </a:lstStyle>
          <a:p>
            <a:pPr lvl="0"/>
            <a:r>
              <a:rPr lang="en-GB"/>
              <a:t>Job title</a:t>
            </a:r>
          </a:p>
        </p:txBody>
      </p:sp>
      <p:sp>
        <p:nvSpPr>
          <p:cNvPr id="56" name="Picture Placeholder 3"/>
          <p:cNvSpPr>
            <a:spLocks noGrp="1"/>
          </p:cNvSpPr>
          <p:nvPr>
            <p:ph type="pic" sz="quarter" idx="53"/>
          </p:nvPr>
        </p:nvSpPr>
        <p:spPr>
          <a:xfrm>
            <a:off x="734647" y="85852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57" name="Picture Placeholder 3"/>
          <p:cNvSpPr>
            <a:spLocks noGrp="1"/>
          </p:cNvSpPr>
          <p:nvPr>
            <p:ph type="pic" sz="quarter" idx="54"/>
          </p:nvPr>
        </p:nvSpPr>
        <p:spPr>
          <a:xfrm>
            <a:off x="6248000" y="85852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58" name="Text Placeholder 2"/>
          <p:cNvSpPr>
            <a:spLocks noGrp="1"/>
          </p:cNvSpPr>
          <p:nvPr>
            <p:ph type="body" sz="quarter" idx="55" hasCustomPrompt="1"/>
          </p:nvPr>
        </p:nvSpPr>
        <p:spPr>
          <a:xfrm>
            <a:off x="2448169" y="93440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59" name="Text Placeholder 4"/>
          <p:cNvSpPr>
            <a:spLocks noGrp="1"/>
          </p:cNvSpPr>
          <p:nvPr>
            <p:ph type="body" sz="quarter" idx="56" hasCustomPrompt="1"/>
          </p:nvPr>
        </p:nvSpPr>
        <p:spPr>
          <a:xfrm>
            <a:off x="2448170" y="1565918"/>
            <a:ext cx="3468076" cy="347663"/>
          </a:xfrm>
        </p:spPr>
        <p:txBody>
          <a:bodyPr anchor="ctr"/>
          <a:lstStyle>
            <a:lvl1pPr>
              <a:defRPr sz="1200" b="0" baseline="0"/>
            </a:lvl1pPr>
          </a:lstStyle>
          <a:p>
            <a:pPr lvl="0"/>
            <a:r>
              <a:rPr lang="en-GB"/>
              <a:t>Job title</a:t>
            </a:r>
          </a:p>
        </p:txBody>
      </p:sp>
      <p:sp>
        <p:nvSpPr>
          <p:cNvPr id="65" name="Text Placeholder 2"/>
          <p:cNvSpPr>
            <a:spLocks noGrp="1"/>
          </p:cNvSpPr>
          <p:nvPr>
            <p:ph type="body" sz="quarter" idx="57" hasCustomPrompt="1"/>
          </p:nvPr>
        </p:nvSpPr>
        <p:spPr>
          <a:xfrm>
            <a:off x="7988479" y="93440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67" name="Text Placeholder 4"/>
          <p:cNvSpPr>
            <a:spLocks noGrp="1"/>
          </p:cNvSpPr>
          <p:nvPr>
            <p:ph type="body" sz="quarter" idx="58" hasCustomPrompt="1"/>
          </p:nvPr>
        </p:nvSpPr>
        <p:spPr>
          <a:xfrm>
            <a:off x="7989278" y="1565918"/>
            <a:ext cx="3468076" cy="347663"/>
          </a:xfrm>
        </p:spPr>
        <p:txBody>
          <a:bodyPr anchor="ctr"/>
          <a:lstStyle>
            <a:lvl1pPr>
              <a:defRPr sz="1200" b="0" baseline="0"/>
            </a:lvl1pPr>
          </a:lstStyle>
          <a:p>
            <a:pPr lvl="0"/>
            <a:r>
              <a:rPr lang="en-GB"/>
              <a:t>Job title</a:t>
            </a:r>
          </a:p>
        </p:txBody>
      </p:sp>
    </p:spTree>
    <p:extLst>
      <p:ext uri="{BB962C8B-B14F-4D97-AF65-F5344CB8AC3E}">
        <p14:creationId xmlns:p14="http://schemas.microsoft.com/office/powerpoint/2010/main" val="375177924"/>
      </p:ext>
    </p:extLst>
  </p:cSld>
  <p:clrMapOvr>
    <a:masterClrMapping/>
  </p:clrMapOvr>
  <p:transition>
    <p:fade/>
  </p:transition>
  <p:extLst>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Profiles - Three Short Profiles">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734647" y="1736725"/>
            <a:ext cx="3369419" cy="2300400"/>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11" name="Picture Placeholder 3"/>
          <p:cNvSpPr>
            <a:spLocks noGrp="1"/>
          </p:cNvSpPr>
          <p:nvPr>
            <p:ph type="pic" sz="quarter" idx="20"/>
          </p:nvPr>
        </p:nvSpPr>
        <p:spPr>
          <a:xfrm>
            <a:off x="8087935" y="1736725"/>
            <a:ext cx="3369419" cy="2300400"/>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12" name="Picture Placeholder 3"/>
          <p:cNvSpPr>
            <a:spLocks noGrp="1"/>
          </p:cNvSpPr>
          <p:nvPr>
            <p:ph type="pic" sz="quarter" idx="21"/>
          </p:nvPr>
        </p:nvSpPr>
        <p:spPr>
          <a:xfrm>
            <a:off x="4411292" y="1736725"/>
            <a:ext cx="3369419" cy="2300400"/>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19" name="Text Placeholder 4"/>
          <p:cNvSpPr>
            <a:spLocks noGrp="1"/>
          </p:cNvSpPr>
          <p:nvPr>
            <p:ph type="body" sz="quarter" idx="33"/>
          </p:nvPr>
        </p:nvSpPr>
        <p:spPr>
          <a:xfrm>
            <a:off x="734647" y="4288156"/>
            <a:ext cx="3369419" cy="1877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4"/>
          <p:cNvSpPr>
            <a:spLocks noGrp="1"/>
          </p:cNvSpPr>
          <p:nvPr>
            <p:ph type="body" sz="quarter" idx="34"/>
          </p:nvPr>
        </p:nvSpPr>
        <p:spPr>
          <a:xfrm>
            <a:off x="8087935" y="4288156"/>
            <a:ext cx="3369419" cy="1877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4"/>
          <p:cNvSpPr>
            <a:spLocks noGrp="1"/>
          </p:cNvSpPr>
          <p:nvPr>
            <p:ph type="body" sz="quarter" idx="35"/>
          </p:nvPr>
        </p:nvSpPr>
        <p:spPr>
          <a:xfrm>
            <a:off x="4411292" y="4288156"/>
            <a:ext cx="3369419" cy="1877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7">
            <a:extLst>
              <a:ext uri="{FF2B5EF4-FFF2-40B4-BE49-F238E27FC236}">
                <a16:creationId xmlns:a16="http://schemas.microsoft.com/office/drawing/2014/main" id="{D52FA79D-2E98-4693-BC1F-AC2E58CE25E8}"/>
              </a:ext>
            </a:extLst>
          </p:cNvPr>
          <p:cNvSpPr>
            <a:spLocks noGrp="1"/>
          </p:cNvSpPr>
          <p:nvPr>
            <p:ph type="body" sz="quarter" idx="13" hasCustomPrompt="1"/>
          </p:nvPr>
        </p:nvSpPr>
        <p:spPr>
          <a:xfrm>
            <a:off x="734646" y="584201"/>
            <a:ext cx="10722708" cy="936625"/>
          </a:xfrm>
          <a:prstGeom prst="rect">
            <a:avLst/>
          </a:prstGeom>
        </p:spPr>
        <p:txBody>
          <a:bodyPr tIns="0" bIns="0" anchor="t"/>
          <a:lstStyle>
            <a:lvl1pPr>
              <a:lnSpc>
                <a:spcPct val="9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baseline="0">
                <a:solidFill>
                  <a:schemeClr val="tx1"/>
                </a:solidFill>
              </a:defRPr>
            </a:lvl2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1733265794"/>
      </p:ext>
    </p:extLst>
  </p:cSld>
  <p:clrMapOvr>
    <a:masterClrMapping/>
  </p:clrMapOvr>
  <p:transition>
    <p:fade/>
  </p:transition>
  <p:extLst>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Profiles - Four Short Profiles">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734647" y="1736725"/>
            <a:ext cx="2452676" cy="2300400"/>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18" name="Picture Placeholder 3"/>
          <p:cNvSpPr>
            <a:spLocks noGrp="1"/>
          </p:cNvSpPr>
          <p:nvPr>
            <p:ph type="pic" sz="quarter" idx="27"/>
          </p:nvPr>
        </p:nvSpPr>
        <p:spPr>
          <a:xfrm>
            <a:off x="3491324" y="1736725"/>
            <a:ext cx="2452676" cy="2300400"/>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19" name="Picture Placeholder 3"/>
          <p:cNvSpPr>
            <a:spLocks noGrp="1"/>
          </p:cNvSpPr>
          <p:nvPr>
            <p:ph type="pic" sz="quarter" idx="28"/>
          </p:nvPr>
        </p:nvSpPr>
        <p:spPr>
          <a:xfrm>
            <a:off x="6248000" y="1736725"/>
            <a:ext cx="2452676" cy="2300400"/>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20" name="Picture Placeholder 3"/>
          <p:cNvSpPr>
            <a:spLocks noGrp="1"/>
          </p:cNvSpPr>
          <p:nvPr>
            <p:ph type="pic" sz="quarter" idx="29"/>
          </p:nvPr>
        </p:nvSpPr>
        <p:spPr>
          <a:xfrm>
            <a:off x="9004679" y="1736725"/>
            <a:ext cx="2452676" cy="2300400"/>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25" name="Text Placeholder 4"/>
          <p:cNvSpPr>
            <a:spLocks noGrp="1"/>
          </p:cNvSpPr>
          <p:nvPr>
            <p:ph type="body" sz="quarter" idx="33"/>
          </p:nvPr>
        </p:nvSpPr>
        <p:spPr>
          <a:xfrm>
            <a:off x="734647" y="4288156"/>
            <a:ext cx="2452078" cy="1877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4"/>
          <p:cNvSpPr>
            <a:spLocks noGrp="1"/>
          </p:cNvSpPr>
          <p:nvPr>
            <p:ph type="body" sz="quarter" idx="34"/>
          </p:nvPr>
        </p:nvSpPr>
        <p:spPr>
          <a:xfrm>
            <a:off x="3491523" y="4288156"/>
            <a:ext cx="2452078" cy="1877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4"/>
          <p:cNvSpPr>
            <a:spLocks noGrp="1"/>
          </p:cNvSpPr>
          <p:nvPr>
            <p:ph type="body" sz="quarter" idx="35"/>
          </p:nvPr>
        </p:nvSpPr>
        <p:spPr>
          <a:xfrm>
            <a:off x="9005277" y="4288156"/>
            <a:ext cx="2452078" cy="1877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4"/>
          <p:cNvSpPr>
            <a:spLocks noGrp="1"/>
          </p:cNvSpPr>
          <p:nvPr>
            <p:ph type="body" sz="quarter" idx="36"/>
          </p:nvPr>
        </p:nvSpPr>
        <p:spPr>
          <a:xfrm>
            <a:off x="6248399" y="4288156"/>
            <a:ext cx="2452078" cy="1877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7">
            <a:extLst>
              <a:ext uri="{FF2B5EF4-FFF2-40B4-BE49-F238E27FC236}">
                <a16:creationId xmlns:a16="http://schemas.microsoft.com/office/drawing/2014/main" id="{45C6AFBE-36C7-44BB-B26D-9D1AE1A73133}"/>
              </a:ext>
            </a:extLst>
          </p:cNvPr>
          <p:cNvSpPr>
            <a:spLocks noGrp="1"/>
          </p:cNvSpPr>
          <p:nvPr>
            <p:ph type="body" sz="quarter" idx="13" hasCustomPrompt="1"/>
          </p:nvPr>
        </p:nvSpPr>
        <p:spPr>
          <a:xfrm>
            <a:off x="734646" y="584201"/>
            <a:ext cx="10722708" cy="936625"/>
          </a:xfrm>
          <a:prstGeom prst="rect">
            <a:avLst/>
          </a:prstGeom>
        </p:spPr>
        <p:txBody>
          <a:bodyPr tIns="0" bIns="0" anchor="t"/>
          <a:lstStyle>
            <a:lvl1pPr>
              <a:lnSpc>
                <a:spcPct val="9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baseline="0">
                <a:solidFill>
                  <a:schemeClr val="tx1"/>
                </a:solidFill>
              </a:defRPr>
            </a:lvl2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2482422413"/>
      </p:ext>
    </p:extLst>
  </p:cSld>
  <p:clrMapOvr>
    <a:masterClrMapping/>
  </p:clrMapOvr>
  <p:transition>
    <p:fade/>
  </p:transition>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Profiles - Two Column Content">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737577" y="1736725"/>
            <a:ext cx="5472000" cy="4429126"/>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Content Placeholder 2"/>
          <p:cNvSpPr>
            <a:spLocks noGrp="1"/>
          </p:cNvSpPr>
          <p:nvPr>
            <p:ph idx="14" hasCustomPrompt="1"/>
          </p:nvPr>
        </p:nvSpPr>
        <p:spPr>
          <a:xfrm>
            <a:off x="6548702" y="1736725"/>
            <a:ext cx="4908652" cy="4429126"/>
          </a:xfrm>
          <a:solidFill>
            <a:schemeClr val="bg1"/>
          </a:solidFill>
        </p:spPr>
        <p:txBody>
          <a:bodyPr lIns="288000" tIns="288000" rIns="28800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7">
            <a:extLst>
              <a:ext uri="{FF2B5EF4-FFF2-40B4-BE49-F238E27FC236}">
                <a16:creationId xmlns:a16="http://schemas.microsoft.com/office/drawing/2014/main" id="{19D90431-D6C0-410D-83DE-7315B850FD37}"/>
              </a:ext>
            </a:extLst>
          </p:cNvPr>
          <p:cNvSpPr>
            <a:spLocks noGrp="1"/>
          </p:cNvSpPr>
          <p:nvPr>
            <p:ph type="body" sz="quarter" idx="13" hasCustomPrompt="1"/>
          </p:nvPr>
        </p:nvSpPr>
        <p:spPr>
          <a:xfrm>
            <a:off x="734646" y="584201"/>
            <a:ext cx="10722708" cy="936625"/>
          </a:xfrm>
          <a:prstGeom prst="rect">
            <a:avLst/>
          </a:prstGeom>
        </p:spPr>
        <p:txBody>
          <a:bodyPr tIns="0" bIns="0" anchor="t"/>
          <a:lstStyle>
            <a:lvl1pPr>
              <a:lnSpc>
                <a:spcPct val="9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baseline="0">
                <a:solidFill>
                  <a:schemeClr val="tx1"/>
                </a:solidFill>
              </a:defRPr>
            </a:lvl2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762566534"/>
      </p:ext>
    </p:extLst>
  </p:cSld>
  <p:clrMapOvr>
    <a:masterClrMapping/>
  </p:clrMapOvr>
  <p:transition>
    <p:fade/>
  </p:transition>
  <p:extLst>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Profiles - Extended Profile Part 1 Two Column">
    <p:spTree>
      <p:nvGrpSpPr>
        <p:cNvPr id="1" name=""/>
        <p:cNvGrpSpPr/>
        <p:nvPr/>
      </p:nvGrpSpPr>
      <p:grpSpPr>
        <a:xfrm>
          <a:off x="0" y="0"/>
          <a:ext cx="0" cy="0"/>
          <a:chOff x="0" y="0"/>
          <a:chExt cx="0" cy="0"/>
        </a:xfrm>
      </p:grpSpPr>
      <p:sp>
        <p:nvSpPr>
          <p:cNvPr id="10" name="Picture Placeholder 14"/>
          <p:cNvSpPr>
            <a:spLocks noGrp="1"/>
          </p:cNvSpPr>
          <p:nvPr>
            <p:ph type="pic" sz="quarter" idx="18"/>
          </p:nvPr>
        </p:nvSpPr>
        <p:spPr>
          <a:xfrm>
            <a:off x="9525044" y="296862"/>
            <a:ext cx="2287911" cy="1944688"/>
          </a:xfrm>
          <a:solidFill>
            <a:schemeClr val="accent5"/>
          </a:solidFill>
        </p:spPr>
        <p:txBody>
          <a:bodyPr lIns="36000" tIns="36000" rIns="36000" bIns="36000" anchor="ctr">
            <a:normAutofit/>
          </a:bodyPr>
          <a:lstStyle>
            <a:lvl1pPr algn="ctr">
              <a:defRPr sz="1400">
                <a:solidFill>
                  <a:schemeClr val="bg1"/>
                </a:solidFill>
              </a:defRPr>
            </a:lvl1pPr>
          </a:lstStyle>
          <a:p>
            <a:r>
              <a:rPr lang="en-US"/>
              <a:t>Click icon to add picture</a:t>
            </a:r>
            <a:endParaRPr lang="en-GB"/>
          </a:p>
        </p:txBody>
      </p:sp>
      <p:sp>
        <p:nvSpPr>
          <p:cNvPr id="17" name="Content Placeholder 2">
            <a:extLst>
              <a:ext uri="{FF2B5EF4-FFF2-40B4-BE49-F238E27FC236}">
                <a16:creationId xmlns:a16="http://schemas.microsoft.com/office/drawing/2014/main" id="{C99FFD0B-601C-4A9F-B59A-E2DCD0CDF397}"/>
              </a:ext>
            </a:extLst>
          </p:cNvPr>
          <p:cNvSpPr>
            <a:spLocks noGrp="1"/>
          </p:cNvSpPr>
          <p:nvPr>
            <p:ph idx="21" hasCustomPrompt="1"/>
          </p:nvPr>
        </p:nvSpPr>
        <p:spPr>
          <a:xfrm>
            <a:off x="737577" y="2457451"/>
            <a:ext cx="10718314" cy="3708401"/>
          </a:xfrm>
        </p:spPr>
        <p:txBody>
          <a:bodyPr rIns="0" numCol="3" spcCol="180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7">
            <a:extLst>
              <a:ext uri="{FF2B5EF4-FFF2-40B4-BE49-F238E27FC236}">
                <a16:creationId xmlns:a16="http://schemas.microsoft.com/office/drawing/2014/main" id="{981E50BB-4A4B-44A3-9077-949AB91329DE}"/>
              </a:ext>
            </a:extLst>
          </p:cNvPr>
          <p:cNvSpPr>
            <a:spLocks noGrp="1"/>
          </p:cNvSpPr>
          <p:nvPr>
            <p:ph type="body" sz="quarter" idx="22" hasCustomPrompt="1"/>
          </p:nvPr>
        </p:nvSpPr>
        <p:spPr>
          <a:xfrm>
            <a:off x="734646" y="584201"/>
            <a:ext cx="8325415" cy="936625"/>
          </a:xfrm>
          <a:prstGeom prst="rect">
            <a:avLst/>
          </a:prstGeom>
        </p:spPr>
        <p:txBody>
          <a:bodyPr tIns="0" bIns="0" anchor="t"/>
          <a:lstStyle>
            <a:lvl1pPr>
              <a:lnSpc>
                <a:spcPct val="9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baseline="0">
                <a:solidFill>
                  <a:schemeClr val="tx1"/>
                </a:solidFill>
              </a:defRPr>
            </a:lvl2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2286331438"/>
      </p:ext>
    </p:extLst>
  </p:cSld>
  <p:clrMapOvr>
    <a:masterClrMapping/>
  </p:clrMapOvr>
  <p:transition>
    <p:fade/>
  </p:transition>
  <p:extLst>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Profiles - Extended Profile Part 2 Two Columns">
    <p:spTree>
      <p:nvGrpSpPr>
        <p:cNvPr id="1" name=""/>
        <p:cNvGrpSpPr/>
        <p:nvPr/>
      </p:nvGrpSpPr>
      <p:grpSpPr>
        <a:xfrm>
          <a:off x="0" y="0"/>
          <a:ext cx="0" cy="0"/>
          <a:chOff x="0" y="0"/>
          <a:chExt cx="0" cy="0"/>
        </a:xfrm>
      </p:grpSpPr>
      <p:sp>
        <p:nvSpPr>
          <p:cNvPr id="14" name="Rectangle 13"/>
          <p:cNvSpPr/>
          <p:nvPr userDrawn="1"/>
        </p:nvSpPr>
        <p:spPr>
          <a:xfrm>
            <a:off x="9988062" y="0"/>
            <a:ext cx="2203938" cy="6858000"/>
          </a:xfrm>
          <a:prstGeom prst="rect">
            <a:avLst/>
          </a:prstGeom>
          <a:solidFill>
            <a:srgbClr val="5F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Rectangle 6"/>
          <p:cNvSpPr/>
          <p:nvPr userDrawn="1"/>
        </p:nvSpPr>
        <p:spPr>
          <a:xfrm>
            <a:off x="379048" y="296864"/>
            <a:ext cx="9972430" cy="6156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plcSlideNumber">
            <a:extLst>
              <a:ext uri="{FF2B5EF4-FFF2-40B4-BE49-F238E27FC236}">
                <a16:creationId xmlns:a16="http://schemas.microsoft.com/office/drawing/2014/main" id="{F035E6EA-5DB7-4418-8391-F24B8BBF436F}"/>
              </a:ext>
            </a:extLst>
          </p:cNvPr>
          <p:cNvSpPr>
            <a:spLocks noGrp="1"/>
          </p:cNvSpPr>
          <p:nvPr userDrawn="1"/>
        </p:nvSpPr>
        <p:spPr>
          <a:xfrm>
            <a:off x="10955401" y="6548183"/>
            <a:ext cx="857554" cy="211454"/>
          </a:xfrm>
          <a:prstGeom prst="rect">
            <a:avLst/>
          </a:prstGeom>
        </p:spPr>
        <p:txBody>
          <a:bodyPr vert="horz" lIns="91440" tIns="45720" rIns="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764D758-178E-4044-96D2-948E9A9D94EB}" type="slidenum">
              <a:rPr lang="en-GB" sz="1100" smtClean="0">
                <a:solidFill>
                  <a:srgbClr val="9AB1C5"/>
                </a:solidFill>
              </a:rPr>
              <a:pPr algn="r"/>
              <a:t>‹#›</a:t>
            </a:fld>
            <a:endParaRPr lang="en-GB" sz="1100">
              <a:solidFill>
                <a:srgbClr val="9AB1C5"/>
              </a:solidFill>
            </a:endParaRPr>
          </a:p>
        </p:txBody>
      </p:sp>
      <p:sp>
        <p:nvSpPr>
          <p:cNvPr id="12" name="Content Placeholder 2">
            <a:extLst>
              <a:ext uri="{FF2B5EF4-FFF2-40B4-BE49-F238E27FC236}">
                <a16:creationId xmlns:a16="http://schemas.microsoft.com/office/drawing/2014/main" id="{0BD102D4-4C47-42C8-825F-3E7BDF798039}"/>
              </a:ext>
            </a:extLst>
          </p:cNvPr>
          <p:cNvSpPr>
            <a:spLocks noGrp="1"/>
          </p:cNvSpPr>
          <p:nvPr>
            <p:ph idx="21" hasCustomPrompt="1"/>
          </p:nvPr>
        </p:nvSpPr>
        <p:spPr>
          <a:xfrm>
            <a:off x="737577" y="1736725"/>
            <a:ext cx="9250485" cy="4429126"/>
          </a:xfrm>
        </p:spPr>
        <p:txBody>
          <a:bodyPr rIns="0" numCol="2" spcCol="180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7">
            <a:extLst>
              <a:ext uri="{FF2B5EF4-FFF2-40B4-BE49-F238E27FC236}">
                <a16:creationId xmlns:a16="http://schemas.microsoft.com/office/drawing/2014/main" id="{68A3AA93-AE9B-4CE5-A1F9-548E340360A5}"/>
              </a:ext>
            </a:extLst>
          </p:cNvPr>
          <p:cNvSpPr>
            <a:spLocks noGrp="1"/>
          </p:cNvSpPr>
          <p:nvPr>
            <p:ph type="body" sz="quarter" idx="22" hasCustomPrompt="1"/>
          </p:nvPr>
        </p:nvSpPr>
        <p:spPr>
          <a:xfrm>
            <a:off x="734646" y="584201"/>
            <a:ext cx="9253415" cy="936625"/>
          </a:xfrm>
          <a:prstGeom prst="rect">
            <a:avLst/>
          </a:prstGeom>
        </p:spPr>
        <p:txBody>
          <a:bodyPr tIns="0" bIns="0" anchor="t"/>
          <a:lstStyle>
            <a:lvl1pPr>
              <a:lnSpc>
                <a:spcPct val="9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baseline="0">
                <a:solidFill>
                  <a:schemeClr val="tx1"/>
                </a:solidFill>
              </a:defRPr>
            </a:lvl2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2725982907"/>
      </p:ext>
    </p:extLst>
  </p:cSld>
  <p:clrMapOvr>
    <a:masterClrMapping/>
  </p:clrMapOvr>
  <p:transition>
    <p:fade/>
  </p:transition>
  <p:extLst>
    <p:ext uri="{DCECCB84-F9BA-43D5-87BE-67443E8EF086}">
      <p15:sldGuideLst xmlns:p15="http://schemas.microsoft.com/office/powerpoint/2012/main">
        <p15:guide id="1" pos="378">
          <p15:clr>
            <a:srgbClr val="FBAE40"/>
          </p15:clr>
        </p15:guide>
        <p15:guide id="2" pos="5298">
          <p15:clr>
            <a:srgbClr val="FBAE40"/>
          </p15:clr>
        </p15:guide>
        <p15:guide id="3" pos="5112">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Profiles - Extended Profile Part 3 Two Columns">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675390B-AE45-43D7-A78E-6D522F658F75}"/>
              </a:ext>
            </a:extLst>
          </p:cNvPr>
          <p:cNvSpPr>
            <a:spLocks noGrp="1"/>
          </p:cNvSpPr>
          <p:nvPr>
            <p:ph idx="21" hasCustomPrompt="1"/>
          </p:nvPr>
        </p:nvSpPr>
        <p:spPr>
          <a:xfrm>
            <a:off x="737577" y="1736725"/>
            <a:ext cx="10719778" cy="4429126"/>
          </a:xfrm>
        </p:spPr>
        <p:txBody>
          <a:bodyPr rIns="0" numCol="3" spcCol="144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7">
            <a:extLst>
              <a:ext uri="{FF2B5EF4-FFF2-40B4-BE49-F238E27FC236}">
                <a16:creationId xmlns:a16="http://schemas.microsoft.com/office/drawing/2014/main" id="{CF7C2A42-62BA-474D-86BC-ABCF5227218C}"/>
              </a:ext>
            </a:extLst>
          </p:cNvPr>
          <p:cNvSpPr>
            <a:spLocks noGrp="1"/>
          </p:cNvSpPr>
          <p:nvPr>
            <p:ph type="body" sz="quarter" idx="22" hasCustomPrompt="1"/>
          </p:nvPr>
        </p:nvSpPr>
        <p:spPr>
          <a:xfrm>
            <a:off x="734646" y="584201"/>
            <a:ext cx="10722708" cy="936625"/>
          </a:xfrm>
          <a:prstGeom prst="rect">
            <a:avLst/>
          </a:prstGeom>
        </p:spPr>
        <p:txBody>
          <a:bodyPr tIns="0" bIns="0" anchor="t"/>
          <a:lstStyle>
            <a:lvl1pPr>
              <a:lnSpc>
                <a:spcPct val="9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baseline="0">
                <a:solidFill>
                  <a:schemeClr val="tx1"/>
                </a:solidFill>
              </a:defRPr>
            </a:lvl2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3514975752"/>
      </p:ext>
    </p:extLst>
  </p:cSld>
  <p:clrMapOvr>
    <a:masterClrMapping/>
  </p:clrMapOvr>
  <p:transition>
    <p:fade/>
  </p:transition>
  <p:extLst>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Profiles - Extended Profile Part 4 Two Columns">
    <p:spTree>
      <p:nvGrpSpPr>
        <p:cNvPr id="1" name=""/>
        <p:cNvGrpSpPr/>
        <p:nvPr/>
      </p:nvGrpSpPr>
      <p:grpSpPr>
        <a:xfrm>
          <a:off x="0" y="0"/>
          <a:ext cx="0" cy="0"/>
          <a:chOff x="0" y="0"/>
          <a:chExt cx="0" cy="0"/>
        </a:xfrm>
      </p:grpSpPr>
      <p:cxnSp>
        <p:nvCxnSpPr>
          <p:cNvPr id="4" name="Straight Connector 3"/>
          <p:cNvCxnSpPr/>
          <p:nvPr userDrawn="1"/>
        </p:nvCxnSpPr>
        <p:spPr>
          <a:xfrm>
            <a:off x="748325" y="1736724"/>
            <a:ext cx="1070916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D4F648AA-F9C2-4F86-9191-10919A9BB5D1}"/>
              </a:ext>
            </a:extLst>
          </p:cNvPr>
          <p:cNvSpPr>
            <a:spLocks noGrp="1"/>
          </p:cNvSpPr>
          <p:nvPr>
            <p:ph idx="21" hasCustomPrompt="1"/>
          </p:nvPr>
        </p:nvSpPr>
        <p:spPr>
          <a:xfrm>
            <a:off x="737577" y="1883611"/>
            <a:ext cx="10719778" cy="4282240"/>
          </a:xfrm>
        </p:spPr>
        <p:txBody>
          <a:bodyPr rIns="0" numCol="2" spcCol="144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7">
            <a:extLst>
              <a:ext uri="{FF2B5EF4-FFF2-40B4-BE49-F238E27FC236}">
                <a16:creationId xmlns:a16="http://schemas.microsoft.com/office/drawing/2014/main" id="{9381273D-5747-445B-B269-0710B9914749}"/>
              </a:ext>
            </a:extLst>
          </p:cNvPr>
          <p:cNvSpPr>
            <a:spLocks noGrp="1"/>
          </p:cNvSpPr>
          <p:nvPr>
            <p:ph type="body" sz="quarter" idx="22" hasCustomPrompt="1"/>
          </p:nvPr>
        </p:nvSpPr>
        <p:spPr>
          <a:xfrm>
            <a:off x="734646" y="584201"/>
            <a:ext cx="10722708" cy="936625"/>
          </a:xfrm>
          <a:prstGeom prst="rect">
            <a:avLst/>
          </a:prstGeom>
        </p:spPr>
        <p:txBody>
          <a:bodyPr tIns="0" bIns="0" anchor="t"/>
          <a:lstStyle>
            <a:lvl1pPr>
              <a:lnSpc>
                <a:spcPct val="9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baseline="0">
                <a:solidFill>
                  <a:schemeClr val="tx1"/>
                </a:solidFill>
              </a:defRPr>
            </a:lvl2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235283311"/>
      </p:ext>
    </p:extLst>
  </p:cSld>
  <p:clrMapOvr>
    <a:masterClrMapping/>
  </p:clrMapOvr>
  <p:transition>
    <p:fade/>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Numbered Sections">
    <p:spTree>
      <p:nvGrpSpPr>
        <p:cNvPr id="1" name=""/>
        <p:cNvGrpSpPr/>
        <p:nvPr/>
      </p:nvGrpSpPr>
      <p:grpSpPr>
        <a:xfrm>
          <a:off x="0" y="0"/>
          <a:ext cx="0" cy="0"/>
          <a:chOff x="0" y="0"/>
          <a:chExt cx="0" cy="0"/>
        </a:xfrm>
      </p:grpSpPr>
      <p:sp>
        <p:nvSpPr>
          <p:cNvPr id="11" name="Text Placeholder 3"/>
          <p:cNvSpPr>
            <a:spLocks noGrp="1"/>
          </p:cNvSpPr>
          <p:nvPr>
            <p:ph type="body" sz="quarter" idx="20" hasCustomPrompt="1"/>
          </p:nvPr>
        </p:nvSpPr>
        <p:spPr>
          <a:xfrm>
            <a:off x="734646" y="1520978"/>
            <a:ext cx="864000" cy="4644873"/>
          </a:xfrm>
          <a:solidFill>
            <a:schemeClr val="bg2"/>
          </a:solidFill>
        </p:spPr>
        <p:txBody>
          <a:bodyPr lIns="36000" tIns="0" rIns="36000" bIns="0" anchor="b">
            <a:normAutofit/>
          </a:bodyPr>
          <a:lstStyle>
            <a:lvl1pPr algn="ctr">
              <a:defRPr sz="3600" b="1">
                <a:solidFill>
                  <a:srgbClr val="FFFFFF"/>
                </a:solidFill>
              </a:defRPr>
            </a:lvl1pPr>
          </a:lstStyle>
          <a:p>
            <a:pPr lvl="0"/>
            <a:r>
              <a:rPr lang="en-GB"/>
              <a:t>##</a:t>
            </a:r>
          </a:p>
        </p:txBody>
      </p:sp>
      <p:sp>
        <p:nvSpPr>
          <p:cNvPr id="13" name="Text Placeholder 3"/>
          <p:cNvSpPr>
            <a:spLocks noGrp="1"/>
          </p:cNvSpPr>
          <p:nvPr>
            <p:ph type="body" sz="quarter" idx="21" hasCustomPrompt="1"/>
          </p:nvPr>
        </p:nvSpPr>
        <p:spPr>
          <a:xfrm>
            <a:off x="6277605" y="1520978"/>
            <a:ext cx="864000" cy="4644873"/>
          </a:xfrm>
          <a:solidFill>
            <a:schemeClr val="accent4"/>
          </a:solidFill>
        </p:spPr>
        <p:txBody>
          <a:bodyPr lIns="36000" tIns="0" rIns="36000" bIns="0" anchor="b">
            <a:normAutofit/>
          </a:bodyPr>
          <a:lstStyle>
            <a:lvl1pPr algn="ctr">
              <a:defRPr sz="3600" b="1">
                <a:solidFill>
                  <a:schemeClr val="bg1"/>
                </a:solidFill>
              </a:defRPr>
            </a:lvl1pPr>
          </a:lstStyle>
          <a:p>
            <a:pPr lvl="0"/>
            <a:r>
              <a:rPr lang="en-GB"/>
              <a:t>##</a:t>
            </a:r>
          </a:p>
        </p:txBody>
      </p:sp>
      <p:sp>
        <p:nvSpPr>
          <p:cNvPr id="8" name="Content Placeholder 2"/>
          <p:cNvSpPr>
            <a:spLocks noGrp="1"/>
          </p:cNvSpPr>
          <p:nvPr>
            <p:ph idx="24"/>
          </p:nvPr>
        </p:nvSpPr>
        <p:spPr>
          <a:xfrm>
            <a:off x="1828800" y="1520825"/>
            <a:ext cx="4036431" cy="4646438"/>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10" name="Content Placeholder 2"/>
          <p:cNvSpPr>
            <a:spLocks noGrp="1"/>
          </p:cNvSpPr>
          <p:nvPr>
            <p:ph idx="25"/>
          </p:nvPr>
        </p:nvSpPr>
        <p:spPr>
          <a:xfrm>
            <a:off x="7419175" y="1520825"/>
            <a:ext cx="4036431" cy="4646438"/>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7" name="Text Placeholder 7">
            <a:extLst>
              <a:ext uri="{FF2B5EF4-FFF2-40B4-BE49-F238E27FC236}">
                <a16:creationId xmlns:a16="http://schemas.microsoft.com/office/drawing/2014/main" id="{64A95D66-B116-49F1-B2B1-022CA45F4F4D}"/>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144823725"/>
      </p:ext>
    </p:extLst>
  </p:cSld>
  <p:clrMapOvr>
    <a:masterClrMapping/>
  </p:clrMapOvr>
  <p:transition>
    <p:fade/>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Numbered Sections">
    <p:spTree>
      <p:nvGrpSpPr>
        <p:cNvPr id="1" name=""/>
        <p:cNvGrpSpPr/>
        <p:nvPr/>
      </p:nvGrpSpPr>
      <p:grpSpPr>
        <a:xfrm>
          <a:off x="0" y="0"/>
          <a:ext cx="0" cy="0"/>
          <a:chOff x="0" y="0"/>
          <a:chExt cx="0" cy="0"/>
        </a:xfrm>
      </p:grpSpPr>
      <p:sp>
        <p:nvSpPr>
          <p:cNvPr id="21" name="Text Placeholder 3"/>
          <p:cNvSpPr>
            <a:spLocks noGrp="1"/>
          </p:cNvSpPr>
          <p:nvPr>
            <p:ph type="body" sz="quarter" idx="25" hasCustomPrompt="1"/>
          </p:nvPr>
        </p:nvSpPr>
        <p:spPr>
          <a:xfrm>
            <a:off x="734646" y="1520977"/>
            <a:ext cx="864000" cy="2254733"/>
          </a:xfrm>
          <a:solidFill>
            <a:schemeClr val="bg2"/>
          </a:solidFill>
        </p:spPr>
        <p:txBody>
          <a:bodyPr lIns="36000" tIns="0" rIns="36000" bIns="0" anchor="b">
            <a:normAutofit/>
          </a:bodyPr>
          <a:lstStyle>
            <a:lvl1pPr algn="ctr">
              <a:defRPr sz="3600" b="1">
                <a:solidFill>
                  <a:srgbClr val="FFFFFF"/>
                </a:solidFill>
              </a:defRPr>
            </a:lvl1pPr>
          </a:lstStyle>
          <a:p>
            <a:pPr lvl="0"/>
            <a:r>
              <a:rPr lang="en-GB"/>
              <a:t>##</a:t>
            </a:r>
          </a:p>
        </p:txBody>
      </p:sp>
      <p:sp>
        <p:nvSpPr>
          <p:cNvPr id="22" name="Text Placeholder 3"/>
          <p:cNvSpPr>
            <a:spLocks noGrp="1"/>
          </p:cNvSpPr>
          <p:nvPr>
            <p:ph type="body" sz="quarter" idx="26" hasCustomPrompt="1"/>
          </p:nvPr>
        </p:nvSpPr>
        <p:spPr>
          <a:xfrm>
            <a:off x="6277605" y="1520977"/>
            <a:ext cx="864000" cy="2254733"/>
          </a:xfrm>
          <a:solidFill>
            <a:schemeClr val="accent4"/>
          </a:solidFill>
        </p:spPr>
        <p:txBody>
          <a:bodyPr lIns="36000" tIns="0" rIns="36000" bIns="0" anchor="b">
            <a:normAutofit/>
          </a:bodyPr>
          <a:lstStyle>
            <a:lvl1pPr algn="ctr">
              <a:defRPr sz="3600" b="1">
                <a:solidFill>
                  <a:schemeClr val="bg1"/>
                </a:solidFill>
              </a:defRPr>
            </a:lvl1pPr>
          </a:lstStyle>
          <a:p>
            <a:pPr lvl="0"/>
            <a:r>
              <a:rPr lang="en-GB"/>
              <a:t>##</a:t>
            </a:r>
          </a:p>
        </p:txBody>
      </p:sp>
      <p:sp>
        <p:nvSpPr>
          <p:cNvPr id="25" name="Text Placeholder 3"/>
          <p:cNvSpPr>
            <a:spLocks noGrp="1"/>
          </p:cNvSpPr>
          <p:nvPr>
            <p:ph type="body" sz="quarter" idx="27" hasCustomPrompt="1"/>
          </p:nvPr>
        </p:nvSpPr>
        <p:spPr>
          <a:xfrm>
            <a:off x="734646" y="3911116"/>
            <a:ext cx="864000" cy="2254734"/>
          </a:xfrm>
          <a:solidFill>
            <a:schemeClr val="accent4"/>
          </a:solidFill>
        </p:spPr>
        <p:txBody>
          <a:bodyPr lIns="36000" tIns="0" rIns="36000" bIns="0" anchor="b">
            <a:normAutofit/>
          </a:bodyPr>
          <a:lstStyle>
            <a:lvl1pPr algn="ctr">
              <a:defRPr sz="3600" b="1">
                <a:solidFill>
                  <a:schemeClr val="bg1"/>
                </a:solidFill>
              </a:defRPr>
            </a:lvl1pPr>
          </a:lstStyle>
          <a:p>
            <a:pPr lvl="0"/>
            <a:r>
              <a:rPr lang="en-GB"/>
              <a:t>##</a:t>
            </a:r>
          </a:p>
        </p:txBody>
      </p:sp>
      <p:sp>
        <p:nvSpPr>
          <p:cNvPr id="26" name="Text Placeholder 3"/>
          <p:cNvSpPr>
            <a:spLocks noGrp="1"/>
          </p:cNvSpPr>
          <p:nvPr>
            <p:ph type="body" sz="quarter" idx="28" hasCustomPrompt="1"/>
          </p:nvPr>
        </p:nvSpPr>
        <p:spPr>
          <a:xfrm>
            <a:off x="6277605" y="3913168"/>
            <a:ext cx="864000" cy="2254734"/>
          </a:xfrm>
          <a:solidFill>
            <a:schemeClr val="bg2"/>
          </a:solidFill>
        </p:spPr>
        <p:txBody>
          <a:bodyPr lIns="36000" tIns="0" rIns="36000" bIns="0" anchor="b">
            <a:normAutofit/>
          </a:bodyPr>
          <a:lstStyle>
            <a:lvl1pPr algn="ctr">
              <a:defRPr sz="3600" b="1">
                <a:solidFill>
                  <a:srgbClr val="FFFFFF"/>
                </a:solidFill>
              </a:defRPr>
            </a:lvl1pPr>
          </a:lstStyle>
          <a:p>
            <a:pPr lvl="0"/>
            <a:r>
              <a:rPr lang="en-GB"/>
              <a:t>##</a:t>
            </a:r>
          </a:p>
        </p:txBody>
      </p:sp>
      <p:sp>
        <p:nvSpPr>
          <p:cNvPr id="17" name="Content Placeholder 2"/>
          <p:cNvSpPr>
            <a:spLocks noGrp="1"/>
          </p:cNvSpPr>
          <p:nvPr>
            <p:ph idx="24"/>
          </p:nvPr>
        </p:nvSpPr>
        <p:spPr>
          <a:xfrm>
            <a:off x="1828800" y="1520977"/>
            <a:ext cx="4036431" cy="2254733"/>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p:txBody>
      </p:sp>
      <p:sp>
        <p:nvSpPr>
          <p:cNvPr id="18" name="Content Placeholder 2"/>
          <p:cNvSpPr>
            <a:spLocks noGrp="1"/>
          </p:cNvSpPr>
          <p:nvPr>
            <p:ph idx="30"/>
          </p:nvPr>
        </p:nvSpPr>
        <p:spPr>
          <a:xfrm>
            <a:off x="1828800" y="3911116"/>
            <a:ext cx="4036431" cy="2254734"/>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p:txBody>
      </p:sp>
      <p:sp>
        <p:nvSpPr>
          <p:cNvPr id="19" name="Content Placeholder 2"/>
          <p:cNvSpPr>
            <a:spLocks noGrp="1"/>
          </p:cNvSpPr>
          <p:nvPr>
            <p:ph idx="31"/>
          </p:nvPr>
        </p:nvSpPr>
        <p:spPr>
          <a:xfrm>
            <a:off x="7419175" y="1520977"/>
            <a:ext cx="4036431" cy="2254733"/>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p:txBody>
      </p:sp>
      <p:sp>
        <p:nvSpPr>
          <p:cNvPr id="20" name="Content Placeholder 2"/>
          <p:cNvSpPr>
            <a:spLocks noGrp="1"/>
          </p:cNvSpPr>
          <p:nvPr>
            <p:ph idx="32"/>
          </p:nvPr>
        </p:nvSpPr>
        <p:spPr>
          <a:xfrm>
            <a:off x="7419175" y="3911116"/>
            <a:ext cx="4036431" cy="2254734"/>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p:txBody>
      </p:sp>
      <p:sp>
        <p:nvSpPr>
          <p:cNvPr id="12" name="Text Placeholder 7">
            <a:extLst>
              <a:ext uri="{FF2B5EF4-FFF2-40B4-BE49-F238E27FC236}">
                <a16:creationId xmlns:a16="http://schemas.microsoft.com/office/drawing/2014/main" id="{CE70EEE8-B0C0-4305-8EE6-42F4FBBF1B86}"/>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2830258036"/>
      </p:ext>
    </p:extLst>
  </p:cSld>
  <p:clrMapOvr>
    <a:masterClrMapping/>
  </p:clrMapOvr>
  <p:transition>
    <p:fade/>
  </p:transition>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x Tiles A">
    <p:spTree>
      <p:nvGrpSpPr>
        <p:cNvPr id="1" name=""/>
        <p:cNvGrpSpPr/>
        <p:nvPr/>
      </p:nvGrpSpPr>
      <p:grpSpPr>
        <a:xfrm>
          <a:off x="0" y="0"/>
          <a:ext cx="0" cy="0"/>
          <a:chOff x="0" y="0"/>
          <a:chExt cx="0" cy="0"/>
        </a:xfrm>
      </p:grpSpPr>
      <p:sp>
        <p:nvSpPr>
          <p:cNvPr id="20" name="Rectangle 19"/>
          <p:cNvSpPr>
            <a:spLocks/>
          </p:cNvSpPr>
          <p:nvPr userDrawn="1"/>
        </p:nvSpPr>
        <p:spPr>
          <a:xfrm>
            <a:off x="8004586" y="296862"/>
            <a:ext cx="3810462" cy="307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Picture Placeholder 3"/>
          <p:cNvSpPr>
            <a:spLocks noGrp="1"/>
          </p:cNvSpPr>
          <p:nvPr>
            <p:ph type="pic" sz="quarter" idx="21"/>
          </p:nvPr>
        </p:nvSpPr>
        <p:spPr>
          <a:xfrm>
            <a:off x="8004586" y="3374700"/>
            <a:ext cx="3810462" cy="3078326"/>
          </a:xfrm>
          <a:solidFill>
            <a:schemeClr val="accent5"/>
          </a:solidFill>
        </p:spPr>
        <p:txBody>
          <a:bodyPr lIns="36000" tIns="36000" rIns="36000" bIns="36000" anchor="ctr">
            <a:normAutofit/>
          </a:bodyPr>
          <a:lstStyle>
            <a:lvl1pPr algn="ctr">
              <a:lnSpc>
                <a:spcPct val="100000"/>
              </a:lnSpc>
              <a:spcAft>
                <a:spcPts val="0"/>
              </a:spcAft>
              <a:defRPr sz="1600">
                <a:solidFill>
                  <a:schemeClr val="bg1"/>
                </a:solidFill>
              </a:defRPr>
            </a:lvl1pPr>
          </a:lstStyle>
          <a:p>
            <a:endParaRPr lang="en-GB"/>
          </a:p>
        </p:txBody>
      </p:sp>
      <p:sp>
        <p:nvSpPr>
          <p:cNvPr id="49" name="Rectangle 48"/>
          <p:cNvSpPr>
            <a:spLocks/>
          </p:cNvSpPr>
          <p:nvPr userDrawn="1"/>
        </p:nvSpPr>
        <p:spPr>
          <a:xfrm>
            <a:off x="4190770" y="3374862"/>
            <a:ext cx="3810462" cy="3078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Picture Placeholder 3"/>
          <p:cNvSpPr>
            <a:spLocks noGrp="1"/>
          </p:cNvSpPr>
          <p:nvPr>
            <p:ph type="pic" sz="quarter" idx="20"/>
          </p:nvPr>
        </p:nvSpPr>
        <p:spPr>
          <a:xfrm>
            <a:off x="4190770" y="296862"/>
            <a:ext cx="3810462" cy="3078000"/>
          </a:xfrm>
          <a:solidFill>
            <a:schemeClr val="accent5"/>
          </a:solidFill>
        </p:spPr>
        <p:txBody>
          <a:bodyPr lIns="36000" tIns="36000" rIns="36000" bIns="36000" anchor="ctr">
            <a:normAutofit/>
          </a:bodyPr>
          <a:lstStyle>
            <a:lvl1pPr algn="ctr">
              <a:lnSpc>
                <a:spcPct val="100000"/>
              </a:lnSpc>
              <a:spcAft>
                <a:spcPts val="0"/>
              </a:spcAft>
              <a:defRPr sz="1600">
                <a:solidFill>
                  <a:schemeClr val="bg1"/>
                </a:solidFill>
              </a:defRPr>
            </a:lvl1pPr>
          </a:lstStyle>
          <a:p>
            <a:endParaRPr lang="en-GB"/>
          </a:p>
        </p:txBody>
      </p:sp>
      <p:sp>
        <p:nvSpPr>
          <p:cNvPr id="17" name="Picture Placeholder 3"/>
          <p:cNvSpPr>
            <a:spLocks noGrp="1"/>
          </p:cNvSpPr>
          <p:nvPr>
            <p:ph type="pic" sz="quarter" idx="22"/>
          </p:nvPr>
        </p:nvSpPr>
        <p:spPr>
          <a:xfrm>
            <a:off x="379047" y="3374700"/>
            <a:ext cx="3810462" cy="3078326"/>
          </a:xfrm>
          <a:solidFill>
            <a:schemeClr val="accent5"/>
          </a:solidFill>
        </p:spPr>
        <p:txBody>
          <a:bodyPr lIns="36000" tIns="36000" rIns="36000" bIns="36000" anchor="ctr">
            <a:normAutofit/>
          </a:bodyPr>
          <a:lstStyle>
            <a:lvl1pPr algn="ctr">
              <a:lnSpc>
                <a:spcPct val="100000"/>
              </a:lnSpc>
              <a:spcAft>
                <a:spcPts val="0"/>
              </a:spcAft>
              <a:defRPr sz="1600">
                <a:solidFill>
                  <a:schemeClr val="bg1"/>
                </a:solidFill>
              </a:defRPr>
            </a:lvl1pPr>
          </a:lstStyle>
          <a:p>
            <a:endParaRPr lang="en-GB"/>
          </a:p>
        </p:txBody>
      </p:sp>
      <p:sp>
        <p:nvSpPr>
          <p:cNvPr id="11" name="Content Placeholder 2">
            <a:extLst>
              <a:ext uri="{FF2B5EF4-FFF2-40B4-BE49-F238E27FC236}">
                <a16:creationId xmlns:a16="http://schemas.microsoft.com/office/drawing/2014/main" id="{4BD812DD-A811-4067-A639-C64DB2503729}"/>
              </a:ext>
            </a:extLst>
          </p:cNvPr>
          <p:cNvSpPr>
            <a:spLocks noGrp="1"/>
          </p:cNvSpPr>
          <p:nvPr>
            <p:ph idx="1" hasCustomPrompt="1"/>
          </p:nvPr>
        </p:nvSpPr>
        <p:spPr>
          <a:xfrm>
            <a:off x="8320561" y="586862"/>
            <a:ext cx="3178514"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
        <p:nvSpPr>
          <p:cNvPr id="22" name="Text Placeholder 7">
            <a:extLst>
              <a:ext uri="{FF2B5EF4-FFF2-40B4-BE49-F238E27FC236}">
                <a16:creationId xmlns:a16="http://schemas.microsoft.com/office/drawing/2014/main" id="{633A53F3-BBD2-4702-B85E-F831DDBB7101}"/>
              </a:ext>
            </a:extLst>
          </p:cNvPr>
          <p:cNvSpPr>
            <a:spLocks noGrp="1"/>
          </p:cNvSpPr>
          <p:nvPr>
            <p:ph type="body" sz="quarter" idx="13" hasCustomPrompt="1"/>
          </p:nvPr>
        </p:nvSpPr>
        <p:spPr>
          <a:xfrm>
            <a:off x="737575" y="586862"/>
            <a:ext cx="3106334" cy="2527200"/>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
        <p:nvSpPr>
          <p:cNvPr id="23" name="Content Placeholder 2">
            <a:extLst>
              <a:ext uri="{FF2B5EF4-FFF2-40B4-BE49-F238E27FC236}">
                <a16:creationId xmlns:a16="http://schemas.microsoft.com/office/drawing/2014/main" id="{5ACB64B3-597C-4E06-A540-2BA6886A0AB6}"/>
              </a:ext>
            </a:extLst>
          </p:cNvPr>
          <p:cNvSpPr>
            <a:spLocks noGrp="1"/>
          </p:cNvSpPr>
          <p:nvPr>
            <p:ph idx="23" hasCustomPrompt="1"/>
          </p:nvPr>
        </p:nvSpPr>
        <p:spPr>
          <a:xfrm>
            <a:off x="4506745" y="3659478"/>
            <a:ext cx="3178514"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2603866425"/>
      </p:ext>
    </p:extLst>
  </p:cSld>
  <p:clrMapOvr>
    <a:masterClrMapping/>
  </p:clrMapOvr>
  <p:transition>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 (Light Logo)">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66937DE-E7F1-4F73-906B-83A772088978}"/>
              </a:ext>
            </a:extLst>
          </p:cNvPr>
          <p:cNvGrpSpPr/>
          <p:nvPr userDrawn="1"/>
        </p:nvGrpSpPr>
        <p:grpSpPr>
          <a:xfrm>
            <a:off x="10481119" y="312872"/>
            <a:ext cx="1145521" cy="853013"/>
            <a:chOff x="8515909" y="312871"/>
            <a:chExt cx="930736" cy="853013"/>
          </a:xfrm>
        </p:grpSpPr>
        <p:sp>
          <p:nvSpPr>
            <p:cNvPr id="35" name="Freeform 13">
              <a:extLst>
                <a:ext uri="{FF2B5EF4-FFF2-40B4-BE49-F238E27FC236}">
                  <a16:creationId xmlns:a16="http://schemas.microsoft.com/office/drawing/2014/main" id="{5793CDAB-A082-4DA4-9893-0EE0826BBFAA}"/>
                </a:ext>
              </a:extLst>
            </p:cNvPr>
            <p:cNvSpPr>
              <a:spLocks/>
            </p:cNvSpPr>
            <p:nvPr/>
          </p:nvSpPr>
          <p:spPr bwMode="auto">
            <a:xfrm>
              <a:off x="8515909" y="328804"/>
              <a:ext cx="835914" cy="837080"/>
            </a:xfrm>
            <a:custGeom>
              <a:avLst/>
              <a:gdLst>
                <a:gd name="T0" fmla="*/ 988 w 1008"/>
                <a:gd name="T1" fmla="*/ 457 h 1008"/>
                <a:gd name="T2" fmla="*/ 894 w 1008"/>
                <a:gd name="T3" fmla="*/ 363 h 1008"/>
                <a:gd name="T4" fmla="*/ 953 w 1008"/>
                <a:gd name="T5" fmla="*/ 275 h 1008"/>
                <a:gd name="T6" fmla="*/ 933 w 1008"/>
                <a:gd name="T7" fmla="*/ 239 h 1008"/>
                <a:gd name="T8" fmla="*/ 909 w 1008"/>
                <a:gd name="T9" fmla="*/ 241 h 1008"/>
                <a:gd name="T10" fmla="*/ 767 w 1008"/>
                <a:gd name="T11" fmla="*/ 100 h 1008"/>
                <a:gd name="T12" fmla="*/ 769 w 1008"/>
                <a:gd name="T13" fmla="*/ 75 h 1008"/>
                <a:gd name="T14" fmla="*/ 504 w 1008"/>
                <a:gd name="T15" fmla="*/ 0 h 1008"/>
                <a:gd name="T16" fmla="*/ 0 w 1008"/>
                <a:gd name="T17" fmla="*/ 504 h 1008"/>
                <a:gd name="T18" fmla="*/ 504 w 1008"/>
                <a:gd name="T19" fmla="*/ 1008 h 1008"/>
                <a:gd name="T20" fmla="*/ 1008 w 1008"/>
                <a:gd name="T21" fmla="*/ 504 h 1008"/>
                <a:gd name="T22" fmla="*/ 1006 w 1008"/>
                <a:gd name="T23" fmla="*/ 455 h 1008"/>
                <a:gd name="T24" fmla="*/ 988 w 1008"/>
                <a:gd name="T25" fmla="*/ 457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8" h="1008">
                  <a:moveTo>
                    <a:pt x="988" y="457"/>
                  </a:moveTo>
                  <a:cubicBezTo>
                    <a:pt x="936" y="457"/>
                    <a:pt x="894" y="415"/>
                    <a:pt x="894" y="363"/>
                  </a:cubicBezTo>
                  <a:cubicBezTo>
                    <a:pt x="894" y="323"/>
                    <a:pt x="918" y="289"/>
                    <a:pt x="953" y="275"/>
                  </a:cubicBezTo>
                  <a:cubicBezTo>
                    <a:pt x="947" y="263"/>
                    <a:pt x="940" y="251"/>
                    <a:pt x="933" y="239"/>
                  </a:cubicBezTo>
                  <a:cubicBezTo>
                    <a:pt x="925" y="240"/>
                    <a:pt x="917" y="241"/>
                    <a:pt x="909" y="241"/>
                  </a:cubicBezTo>
                  <a:cubicBezTo>
                    <a:pt x="830" y="241"/>
                    <a:pt x="767" y="178"/>
                    <a:pt x="767" y="100"/>
                  </a:cubicBezTo>
                  <a:cubicBezTo>
                    <a:pt x="767" y="91"/>
                    <a:pt x="768" y="83"/>
                    <a:pt x="769" y="75"/>
                  </a:cubicBezTo>
                  <a:cubicBezTo>
                    <a:pt x="692" y="28"/>
                    <a:pt x="602" y="0"/>
                    <a:pt x="504" y="0"/>
                  </a:cubicBezTo>
                  <a:cubicBezTo>
                    <a:pt x="226" y="0"/>
                    <a:pt x="0" y="226"/>
                    <a:pt x="0" y="504"/>
                  </a:cubicBezTo>
                  <a:cubicBezTo>
                    <a:pt x="0" y="782"/>
                    <a:pt x="226" y="1008"/>
                    <a:pt x="504" y="1008"/>
                  </a:cubicBezTo>
                  <a:cubicBezTo>
                    <a:pt x="783" y="1008"/>
                    <a:pt x="1008" y="782"/>
                    <a:pt x="1008" y="504"/>
                  </a:cubicBezTo>
                  <a:cubicBezTo>
                    <a:pt x="1008" y="488"/>
                    <a:pt x="1007" y="471"/>
                    <a:pt x="1006" y="455"/>
                  </a:cubicBezTo>
                  <a:cubicBezTo>
                    <a:pt x="1000" y="457"/>
                    <a:pt x="994" y="457"/>
                    <a:pt x="988" y="457"/>
                  </a:cubicBezTo>
                </a:path>
              </a:pathLst>
            </a:custGeom>
            <a:solidFill>
              <a:srgbClr val="D13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6" name="Oval 6">
              <a:extLst>
                <a:ext uri="{FF2B5EF4-FFF2-40B4-BE49-F238E27FC236}">
                  <a16:creationId xmlns:a16="http://schemas.microsoft.com/office/drawing/2014/main" id="{20174FFB-9DE1-43EA-894B-99E75F40BF90}"/>
                </a:ext>
              </a:extLst>
            </p:cNvPr>
            <p:cNvSpPr>
              <a:spLocks noChangeArrowheads="1"/>
            </p:cNvSpPr>
            <p:nvPr/>
          </p:nvSpPr>
          <p:spPr bwMode="auto">
            <a:xfrm>
              <a:off x="9356486" y="475313"/>
              <a:ext cx="90159" cy="9015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7" name="Oval 7">
              <a:extLst>
                <a:ext uri="{FF2B5EF4-FFF2-40B4-BE49-F238E27FC236}">
                  <a16:creationId xmlns:a16="http://schemas.microsoft.com/office/drawing/2014/main" id="{D789D349-E626-4B49-BFF2-6BC6EBB4EA79}"/>
                </a:ext>
              </a:extLst>
            </p:cNvPr>
            <p:cNvSpPr>
              <a:spLocks noChangeArrowheads="1"/>
            </p:cNvSpPr>
            <p:nvPr/>
          </p:nvSpPr>
          <p:spPr bwMode="auto">
            <a:xfrm>
              <a:off x="9159069" y="312871"/>
              <a:ext cx="209853" cy="209853"/>
            </a:xfrm>
            <a:prstGeom prst="ellipse">
              <a:avLst/>
            </a:prstGeom>
            <a:solidFill>
              <a:srgbClr val="8FA2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8" name="Oval 8">
              <a:extLst>
                <a:ext uri="{FF2B5EF4-FFF2-40B4-BE49-F238E27FC236}">
                  <a16:creationId xmlns:a16="http://schemas.microsoft.com/office/drawing/2014/main" id="{36847CE1-8993-4E01-B826-D512F6DFBB32}"/>
                </a:ext>
              </a:extLst>
            </p:cNvPr>
            <p:cNvSpPr>
              <a:spLocks noChangeArrowheads="1"/>
            </p:cNvSpPr>
            <p:nvPr/>
          </p:nvSpPr>
          <p:spPr bwMode="auto">
            <a:xfrm>
              <a:off x="9265550" y="568581"/>
              <a:ext cx="127078" cy="127078"/>
            </a:xfrm>
            <a:prstGeom prst="ellipse">
              <a:avLst/>
            </a:prstGeom>
            <a:solidFill>
              <a:srgbClr val="D4DC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7" name="Freeform 18">
              <a:extLst>
                <a:ext uri="{FF2B5EF4-FFF2-40B4-BE49-F238E27FC236}">
                  <a16:creationId xmlns:a16="http://schemas.microsoft.com/office/drawing/2014/main" id="{3A5FB47C-B857-4FEE-A9EB-DDD7E93A985A}"/>
                </a:ext>
              </a:extLst>
            </p:cNvPr>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9" name="Freeform 19">
              <a:extLst>
                <a:ext uri="{FF2B5EF4-FFF2-40B4-BE49-F238E27FC236}">
                  <a16:creationId xmlns:a16="http://schemas.microsoft.com/office/drawing/2014/main" id="{954C67E4-406E-44FF-B840-A8F81936597C}"/>
                </a:ext>
              </a:extLst>
            </p:cNvPr>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grpSp>
      <p:sp>
        <p:nvSpPr>
          <p:cNvPr id="13" name="Picture Placeholder 34"/>
          <p:cNvSpPr>
            <a:spLocks noGrp="1"/>
          </p:cNvSpPr>
          <p:nvPr userDrawn="1">
            <p:ph type="pic" sz="quarter" idx="10"/>
          </p:nvPr>
        </p:nvSpPr>
        <p:spPr>
          <a:xfrm>
            <a:off x="0" y="-1"/>
            <a:ext cx="12192000" cy="3595821"/>
          </a:xfrm>
          <a:custGeom>
            <a:avLst/>
            <a:gdLst>
              <a:gd name="connsiteX0" fmla="*/ 9328426 w 9906000"/>
              <a:gd name="connsiteY0" fmla="*/ 571257 h 3595821"/>
              <a:gd name="connsiteX1" fmla="*/ 9318454 w 9906000"/>
              <a:gd name="connsiteY1" fmla="*/ 571750 h 3595821"/>
              <a:gd name="connsiteX2" fmla="*/ 9309231 w 9906000"/>
              <a:gd name="connsiteY2" fmla="*/ 573966 h 3595821"/>
              <a:gd name="connsiteX3" fmla="*/ 9300506 w 9906000"/>
              <a:gd name="connsiteY3" fmla="*/ 577659 h 3595821"/>
              <a:gd name="connsiteX4" fmla="*/ 9292529 w 9906000"/>
              <a:gd name="connsiteY4" fmla="*/ 582584 h 3595821"/>
              <a:gd name="connsiteX5" fmla="*/ 9285549 w 9906000"/>
              <a:gd name="connsiteY5" fmla="*/ 588493 h 3595821"/>
              <a:gd name="connsiteX6" fmla="*/ 9279566 w 9906000"/>
              <a:gd name="connsiteY6" fmla="*/ 595388 h 3595821"/>
              <a:gd name="connsiteX7" fmla="*/ 9274830 w 9906000"/>
              <a:gd name="connsiteY7" fmla="*/ 603267 h 3595821"/>
              <a:gd name="connsiteX8" fmla="*/ 9271090 w 9906000"/>
              <a:gd name="connsiteY8" fmla="*/ 611885 h 3595821"/>
              <a:gd name="connsiteX9" fmla="*/ 9268598 w 9906000"/>
              <a:gd name="connsiteY9" fmla="*/ 620996 h 3595821"/>
              <a:gd name="connsiteX10" fmla="*/ 9268099 w 9906000"/>
              <a:gd name="connsiteY10" fmla="*/ 630845 h 3595821"/>
              <a:gd name="connsiteX11" fmla="*/ 9268598 w 9906000"/>
              <a:gd name="connsiteY11" fmla="*/ 640694 h 3595821"/>
              <a:gd name="connsiteX12" fmla="*/ 9271090 w 9906000"/>
              <a:gd name="connsiteY12" fmla="*/ 649805 h 3595821"/>
              <a:gd name="connsiteX13" fmla="*/ 9274830 w 9906000"/>
              <a:gd name="connsiteY13" fmla="*/ 658177 h 3595821"/>
              <a:gd name="connsiteX14" fmla="*/ 9279566 w 9906000"/>
              <a:gd name="connsiteY14" fmla="*/ 666056 h 3595821"/>
              <a:gd name="connsiteX15" fmla="*/ 9285549 w 9906000"/>
              <a:gd name="connsiteY15" fmla="*/ 672951 h 3595821"/>
              <a:gd name="connsiteX16" fmla="*/ 9292529 w 9906000"/>
              <a:gd name="connsiteY16" fmla="*/ 679106 h 3595821"/>
              <a:gd name="connsiteX17" fmla="*/ 9300506 w 9906000"/>
              <a:gd name="connsiteY17" fmla="*/ 683785 h 3595821"/>
              <a:gd name="connsiteX18" fmla="*/ 9309231 w 9906000"/>
              <a:gd name="connsiteY18" fmla="*/ 687478 h 3595821"/>
              <a:gd name="connsiteX19" fmla="*/ 9318454 w 9906000"/>
              <a:gd name="connsiteY19" fmla="*/ 689694 h 3595821"/>
              <a:gd name="connsiteX20" fmla="*/ 9328426 w 9906000"/>
              <a:gd name="connsiteY20" fmla="*/ 690433 h 3595821"/>
              <a:gd name="connsiteX21" fmla="*/ 9338397 w 9906000"/>
              <a:gd name="connsiteY21" fmla="*/ 689694 h 3595821"/>
              <a:gd name="connsiteX22" fmla="*/ 9347621 w 9906000"/>
              <a:gd name="connsiteY22" fmla="*/ 687478 h 3595821"/>
              <a:gd name="connsiteX23" fmla="*/ 9356096 w 9906000"/>
              <a:gd name="connsiteY23" fmla="*/ 683785 h 3595821"/>
              <a:gd name="connsiteX24" fmla="*/ 9364323 w 9906000"/>
              <a:gd name="connsiteY24" fmla="*/ 679106 h 3595821"/>
              <a:gd name="connsiteX25" fmla="*/ 9371303 w 9906000"/>
              <a:gd name="connsiteY25" fmla="*/ 672951 h 3595821"/>
              <a:gd name="connsiteX26" fmla="*/ 9377286 w 9906000"/>
              <a:gd name="connsiteY26" fmla="*/ 666056 h 3595821"/>
              <a:gd name="connsiteX27" fmla="*/ 9382022 w 9906000"/>
              <a:gd name="connsiteY27" fmla="*/ 658177 h 3595821"/>
              <a:gd name="connsiteX28" fmla="*/ 9385761 w 9906000"/>
              <a:gd name="connsiteY28" fmla="*/ 649805 h 3595821"/>
              <a:gd name="connsiteX29" fmla="*/ 9388005 w 9906000"/>
              <a:gd name="connsiteY29" fmla="*/ 640694 h 3595821"/>
              <a:gd name="connsiteX30" fmla="*/ 9389002 w 9906000"/>
              <a:gd name="connsiteY30" fmla="*/ 630845 h 3595821"/>
              <a:gd name="connsiteX31" fmla="*/ 9388005 w 9906000"/>
              <a:gd name="connsiteY31" fmla="*/ 620996 h 3595821"/>
              <a:gd name="connsiteX32" fmla="*/ 9385761 w 9906000"/>
              <a:gd name="connsiteY32" fmla="*/ 611885 h 3595821"/>
              <a:gd name="connsiteX33" fmla="*/ 9382022 w 9906000"/>
              <a:gd name="connsiteY33" fmla="*/ 603267 h 3595821"/>
              <a:gd name="connsiteX34" fmla="*/ 9377286 w 9906000"/>
              <a:gd name="connsiteY34" fmla="*/ 595388 h 3595821"/>
              <a:gd name="connsiteX35" fmla="*/ 9371303 w 9906000"/>
              <a:gd name="connsiteY35" fmla="*/ 588493 h 3595821"/>
              <a:gd name="connsiteX36" fmla="*/ 9364323 w 9906000"/>
              <a:gd name="connsiteY36" fmla="*/ 582584 h 3595821"/>
              <a:gd name="connsiteX37" fmla="*/ 9356096 w 9906000"/>
              <a:gd name="connsiteY37" fmla="*/ 577659 h 3595821"/>
              <a:gd name="connsiteX38" fmla="*/ 9347621 w 9906000"/>
              <a:gd name="connsiteY38" fmla="*/ 573966 h 3595821"/>
              <a:gd name="connsiteX39" fmla="*/ 9338397 w 9906000"/>
              <a:gd name="connsiteY39" fmla="*/ 571750 h 3595821"/>
              <a:gd name="connsiteX40" fmla="*/ 9401340 w 9906000"/>
              <a:gd name="connsiteY40" fmla="*/ 479717 h 3595821"/>
              <a:gd name="connsiteX41" fmla="*/ 9393147 w 9906000"/>
              <a:gd name="connsiteY41" fmla="*/ 480707 h 3595821"/>
              <a:gd name="connsiteX42" fmla="*/ 9385699 w 9906000"/>
              <a:gd name="connsiteY42" fmla="*/ 482935 h 3595821"/>
              <a:gd name="connsiteX43" fmla="*/ 9378747 w 9906000"/>
              <a:gd name="connsiteY43" fmla="*/ 486400 h 3595821"/>
              <a:gd name="connsiteX44" fmla="*/ 9373036 w 9906000"/>
              <a:gd name="connsiteY44" fmla="*/ 491597 h 3595821"/>
              <a:gd name="connsiteX45" fmla="*/ 9368071 w 9906000"/>
              <a:gd name="connsiteY45" fmla="*/ 497290 h 3595821"/>
              <a:gd name="connsiteX46" fmla="*/ 9364346 w 9906000"/>
              <a:gd name="connsiteY46" fmla="*/ 504220 h 3595821"/>
              <a:gd name="connsiteX47" fmla="*/ 9362112 w 9906000"/>
              <a:gd name="connsiteY47" fmla="*/ 511398 h 3595821"/>
              <a:gd name="connsiteX48" fmla="*/ 9361367 w 9906000"/>
              <a:gd name="connsiteY48" fmla="*/ 519566 h 3595821"/>
              <a:gd name="connsiteX49" fmla="*/ 9362112 w 9906000"/>
              <a:gd name="connsiteY49" fmla="*/ 527486 h 3595821"/>
              <a:gd name="connsiteX50" fmla="*/ 9364346 w 9906000"/>
              <a:gd name="connsiteY50" fmla="*/ 534911 h 3595821"/>
              <a:gd name="connsiteX51" fmla="*/ 9368071 w 9906000"/>
              <a:gd name="connsiteY51" fmla="*/ 541594 h 3595821"/>
              <a:gd name="connsiteX52" fmla="*/ 9373036 w 9906000"/>
              <a:gd name="connsiteY52" fmla="*/ 547534 h 3595821"/>
              <a:gd name="connsiteX53" fmla="*/ 9378747 w 9906000"/>
              <a:gd name="connsiteY53" fmla="*/ 552237 h 3595821"/>
              <a:gd name="connsiteX54" fmla="*/ 9385699 w 9906000"/>
              <a:gd name="connsiteY54" fmla="*/ 555949 h 3595821"/>
              <a:gd name="connsiteX55" fmla="*/ 9393147 w 9906000"/>
              <a:gd name="connsiteY55" fmla="*/ 558177 h 3595821"/>
              <a:gd name="connsiteX56" fmla="*/ 9401340 w 9906000"/>
              <a:gd name="connsiteY56" fmla="*/ 559167 h 3595821"/>
              <a:gd name="connsiteX57" fmla="*/ 9409037 w 9906000"/>
              <a:gd name="connsiteY57" fmla="*/ 558177 h 3595821"/>
              <a:gd name="connsiteX58" fmla="*/ 9416734 w 9906000"/>
              <a:gd name="connsiteY58" fmla="*/ 555949 h 3595821"/>
              <a:gd name="connsiteX59" fmla="*/ 9423437 w 9906000"/>
              <a:gd name="connsiteY59" fmla="*/ 552237 h 3595821"/>
              <a:gd name="connsiteX60" fmla="*/ 9429396 w 9906000"/>
              <a:gd name="connsiteY60" fmla="*/ 547534 h 3595821"/>
              <a:gd name="connsiteX61" fmla="*/ 9434113 w 9906000"/>
              <a:gd name="connsiteY61" fmla="*/ 541594 h 3595821"/>
              <a:gd name="connsiteX62" fmla="*/ 9437838 w 9906000"/>
              <a:gd name="connsiteY62" fmla="*/ 534911 h 3595821"/>
              <a:gd name="connsiteX63" fmla="*/ 9440072 w 9906000"/>
              <a:gd name="connsiteY63" fmla="*/ 527486 h 3595821"/>
              <a:gd name="connsiteX64" fmla="*/ 9440817 w 9906000"/>
              <a:gd name="connsiteY64" fmla="*/ 519566 h 3595821"/>
              <a:gd name="connsiteX65" fmla="*/ 9440072 w 9906000"/>
              <a:gd name="connsiteY65" fmla="*/ 511398 h 3595821"/>
              <a:gd name="connsiteX66" fmla="*/ 9437838 w 9906000"/>
              <a:gd name="connsiteY66" fmla="*/ 504220 h 3595821"/>
              <a:gd name="connsiteX67" fmla="*/ 9434113 w 9906000"/>
              <a:gd name="connsiteY67" fmla="*/ 497290 h 3595821"/>
              <a:gd name="connsiteX68" fmla="*/ 9429396 w 9906000"/>
              <a:gd name="connsiteY68" fmla="*/ 491597 h 3595821"/>
              <a:gd name="connsiteX69" fmla="*/ 9423437 w 9906000"/>
              <a:gd name="connsiteY69" fmla="*/ 486400 h 3595821"/>
              <a:gd name="connsiteX70" fmla="*/ 9416734 w 9906000"/>
              <a:gd name="connsiteY70" fmla="*/ 482935 h 3595821"/>
              <a:gd name="connsiteX71" fmla="*/ 9409037 w 9906000"/>
              <a:gd name="connsiteY71" fmla="*/ 480707 h 3595821"/>
              <a:gd name="connsiteX72" fmla="*/ 8934012 w 9906000"/>
              <a:gd name="connsiteY72" fmla="*/ 336361 h 3595821"/>
              <a:gd name="connsiteX73" fmla="*/ 8906887 w 9906000"/>
              <a:gd name="connsiteY73" fmla="*/ 337101 h 3595821"/>
              <a:gd name="connsiteX74" fmla="*/ 8880255 w 9906000"/>
              <a:gd name="connsiteY74" fmla="*/ 339568 h 3595821"/>
              <a:gd name="connsiteX75" fmla="*/ 8854362 w 9906000"/>
              <a:gd name="connsiteY75" fmla="*/ 344254 h 3595821"/>
              <a:gd name="connsiteX76" fmla="*/ 8828963 w 9906000"/>
              <a:gd name="connsiteY76" fmla="*/ 349681 h 3595821"/>
              <a:gd name="connsiteX77" fmla="*/ 8804058 w 9906000"/>
              <a:gd name="connsiteY77" fmla="*/ 357328 h 3595821"/>
              <a:gd name="connsiteX78" fmla="*/ 8780138 w 9906000"/>
              <a:gd name="connsiteY78" fmla="*/ 366208 h 3595821"/>
              <a:gd name="connsiteX79" fmla="*/ 8756712 w 9906000"/>
              <a:gd name="connsiteY79" fmla="*/ 376568 h 3595821"/>
              <a:gd name="connsiteX80" fmla="*/ 8734272 w 9906000"/>
              <a:gd name="connsiteY80" fmla="*/ 388408 h 3595821"/>
              <a:gd name="connsiteX81" fmla="*/ 8712572 w 9906000"/>
              <a:gd name="connsiteY81" fmla="*/ 401234 h 3595821"/>
              <a:gd name="connsiteX82" fmla="*/ 8691611 w 9906000"/>
              <a:gd name="connsiteY82" fmla="*/ 415294 h 3595821"/>
              <a:gd name="connsiteX83" fmla="*/ 8671637 w 9906000"/>
              <a:gd name="connsiteY83" fmla="*/ 431081 h 3595821"/>
              <a:gd name="connsiteX84" fmla="*/ 8652896 w 9906000"/>
              <a:gd name="connsiteY84" fmla="*/ 447854 h 3595821"/>
              <a:gd name="connsiteX85" fmla="*/ 8635142 w 9906000"/>
              <a:gd name="connsiteY85" fmla="*/ 465614 h 3595821"/>
              <a:gd name="connsiteX86" fmla="*/ 8618373 w 9906000"/>
              <a:gd name="connsiteY86" fmla="*/ 484361 h 3595821"/>
              <a:gd name="connsiteX87" fmla="*/ 8602838 w 9906000"/>
              <a:gd name="connsiteY87" fmla="*/ 504341 h 3595821"/>
              <a:gd name="connsiteX88" fmla="*/ 8588536 w 9906000"/>
              <a:gd name="connsiteY88" fmla="*/ 525061 h 3595821"/>
              <a:gd name="connsiteX89" fmla="*/ 8575466 w 9906000"/>
              <a:gd name="connsiteY89" fmla="*/ 547014 h 3595821"/>
              <a:gd name="connsiteX90" fmla="*/ 8563877 w 9906000"/>
              <a:gd name="connsiteY90" fmla="*/ 569707 h 3595821"/>
              <a:gd name="connsiteX91" fmla="*/ 8553520 w 9906000"/>
              <a:gd name="connsiteY91" fmla="*/ 592894 h 3595821"/>
              <a:gd name="connsiteX92" fmla="*/ 8544642 w 9906000"/>
              <a:gd name="connsiteY92" fmla="*/ 616820 h 3595821"/>
              <a:gd name="connsiteX93" fmla="*/ 8536998 w 9906000"/>
              <a:gd name="connsiteY93" fmla="*/ 641734 h 3595821"/>
              <a:gd name="connsiteX94" fmla="*/ 8531573 w 9906000"/>
              <a:gd name="connsiteY94" fmla="*/ 667140 h 3595821"/>
              <a:gd name="connsiteX95" fmla="*/ 8527134 w 9906000"/>
              <a:gd name="connsiteY95" fmla="*/ 693040 h 3595821"/>
              <a:gd name="connsiteX96" fmla="*/ 8524422 w 9906000"/>
              <a:gd name="connsiteY96" fmla="*/ 719680 h 3595821"/>
              <a:gd name="connsiteX97" fmla="*/ 8523682 w 9906000"/>
              <a:gd name="connsiteY97" fmla="*/ 746813 h 3595821"/>
              <a:gd name="connsiteX98" fmla="*/ 8524422 w 9906000"/>
              <a:gd name="connsiteY98" fmla="*/ 773453 h 3595821"/>
              <a:gd name="connsiteX99" fmla="*/ 8527134 w 9906000"/>
              <a:gd name="connsiteY99" fmla="*/ 800093 h 3595821"/>
              <a:gd name="connsiteX100" fmla="*/ 8531573 w 9906000"/>
              <a:gd name="connsiteY100" fmla="*/ 825993 h 3595821"/>
              <a:gd name="connsiteX101" fmla="*/ 8536998 w 9906000"/>
              <a:gd name="connsiteY101" fmla="*/ 851400 h 3595821"/>
              <a:gd name="connsiteX102" fmla="*/ 8544642 w 9906000"/>
              <a:gd name="connsiteY102" fmla="*/ 876313 h 3595821"/>
              <a:gd name="connsiteX103" fmla="*/ 8553520 w 9906000"/>
              <a:gd name="connsiteY103" fmla="*/ 900239 h 3595821"/>
              <a:gd name="connsiteX104" fmla="*/ 8563877 w 9906000"/>
              <a:gd name="connsiteY104" fmla="*/ 923919 h 3595821"/>
              <a:gd name="connsiteX105" fmla="*/ 8575466 w 9906000"/>
              <a:gd name="connsiteY105" fmla="*/ 946366 h 3595821"/>
              <a:gd name="connsiteX106" fmla="*/ 8588536 w 9906000"/>
              <a:gd name="connsiteY106" fmla="*/ 967826 h 3595821"/>
              <a:gd name="connsiteX107" fmla="*/ 8602838 w 9906000"/>
              <a:gd name="connsiteY107" fmla="*/ 988793 h 3595821"/>
              <a:gd name="connsiteX108" fmla="*/ 8618373 w 9906000"/>
              <a:gd name="connsiteY108" fmla="*/ 1008773 h 3595821"/>
              <a:gd name="connsiteX109" fmla="*/ 8635142 w 9906000"/>
              <a:gd name="connsiteY109" fmla="*/ 1027766 h 3595821"/>
              <a:gd name="connsiteX110" fmla="*/ 8652896 w 9906000"/>
              <a:gd name="connsiteY110" fmla="*/ 1045526 h 3595821"/>
              <a:gd name="connsiteX111" fmla="*/ 8671637 w 9906000"/>
              <a:gd name="connsiteY111" fmla="*/ 1062052 h 3595821"/>
              <a:gd name="connsiteX112" fmla="*/ 8691611 w 9906000"/>
              <a:gd name="connsiteY112" fmla="*/ 1077839 h 3595821"/>
              <a:gd name="connsiteX113" fmla="*/ 8712572 w 9906000"/>
              <a:gd name="connsiteY113" fmla="*/ 1091899 h 3595821"/>
              <a:gd name="connsiteX114" fmla="*/ 8734272 w 9906000"/>
              <a:gd name="connsiteY114" fmla="*/ 1104972 h 3595821"/>
              <a:gd name="connsiteX115" fmla="*/ 8756712 w 9906000"/>
              <a:gd name="connsiteY115" fmla="*/ 1116812 h 3595821"/>
              <a:gd name="connsiteX116" fmla="*/ 8780138 w 9906000"/>
              <a:gd name="connsiteY116" fmla="*/ 1127172 h 3595821"/>
              <a:gd name="connsiteX117" fmla="*/ 8804058 w 9906000"/>
              <a:gd name="connsiteY117" fmla="*/ 1135805 h 3595821"/>
              <a:gd name="connsiteX118" fmla="*/ 8828963 w 9906000"/>
              <a:gd name="connsiteY118" fmla="*/ 1143452 h 3595821"/>
              <a:gd name="connsiteX119" fmla="*/ 8854362 w 9906000"/>
              <a:gd name="connsiteY119" fmla="*/ 1149125 h 3595821"/>
              <a:gd name="connsiteX120" fmla="*/ 8880255 w 9906000"/>
              <a:gd name="connsiteY120" fmla="*/ 1153319 h 3595821"/>
              <a:gd name="connsiteX121" fmla="*/ 8906887 w 9906000"/>
              <a:gd name="connsiteY121" fmla="*/ 1156032 h 3595821"/>
              <a:gd name="connsiteX122" fmla="*/ 8934012 w 9906000"/>
              <a:gd name="connsiteY122" fmla="*/ 1156772 h 3595821"/>
              <a:gd name="connsiteX123" fmla="*/ 8960890 w 9906000"/>
              <a:gd name="connsiteY123" fmla="*/ 1156032 h 3595821"/>
              <a:gd name="connsiteX124" fmla="*/ 8987276 w 9906000"/>
              <a:gd name="connsiteY124" fmla="*/ 1153319 h 3595821"/>
              <a:gd name="connsiteX125" fmla="*/ 9013415 w 9906000"/>
              <a:gd name="connsiteY125" fmla="*/ 1149125 h 3595821"/>
              <a:gd name="connsiteX126" fmla="*/ 9038814 w 9906000"/>
              <a:gd name="connsiteY126" fmla="*/ 1143452 h 3595821"/>
              <a:gd name="connsiteX127" fmla="*/ 9063719 w 9906000"/>
              <a:gd name="connsiteY127" fmla="*/ 1135805 h 3595821"/>
              <a:gd name="connsiteX128" fmla="*/ 9087639 w 9906000"/>
              <a:gd name="connsiteY128" fmla="*/ 1127172 h 3595821"/>
              <a:gd name="connsiteX129" fmla="*/ 9111065 w 9906000"/>
              <a:gd name="connsiteY129" fmla="*/ 1116812 h 3595821"/>
              <a:gd name="connsiteX130" fmla="*/ 9133752 w 9906000"/>
              <a:gd name="connsiteY130" fmla="*/ 1104972 h 3595821"/>
              <a:gd name="connsiteX131" fmla="*/ 9155205 w 9906000"/>
              <a:gd name="connsiteY131" fmla="*/ 1091899 h 3595821"/>
              <a:gd name="connsiteX132" fmla="*/ 9176166 w 9906000"/>
              <a:gd name="connsiteY132" fmla="*/ 1077839 h 3595821"/>
              <a:gd name="connsiteX133" fmla="*/ 9195893 w 9906000"/>
              <a:gd name="connsiteY133" fmla="*/ 1062052 h 3595821"/>
              <a:gd name="connsiteX134" fmla="*/ 9215127 w 9906000"/>
              <a:gd name="connsiteY134" fmla="*/ 1045526 h 3595821"/>
              <a:gd name="connsiteX135" fmla="*/ 9232882 w 9906000"/>
              <a:gd name="connsiteY135" fmla="*/ 1027766 h 3595821"/>
              <a:gd name="connsiteX136" fmla="*/ 9249404 w 9906000"/>
              <a:gd name="connsiteY136" fmla="*/ 1008773 h 3595821"/>
              <a:gd name="connsiteX137" fmla="*/ 9264939 w 9906000"/>
              <a:gd name="connsiteY137" fmla="*/ 988793 h 3595821"/>
              <a:gd name="connsiteX138" fmla="*/ 9279241 w 9906000"/>
              <a:gd name="connsiteY138" fmla="*/ 967826 h 3595821"/>
              <a:gd name="connsiteX139" fmla="*/ 9292311 w 9906000"/>
              <a:gd name="connsiteY139" fmla="*/ 946366 h 3595821"/>
              <a:gd name="connsiteX140" fmla="*/ 9304147 w 9906000"/>
              <a:gd name="connsiteY140" fmla="*/ 923919 h 3595821"/>
              <a:gd name="connsiteX141" fmla="*/ 9314504 w 9906000"/>
              <a:gd name="connsiteY141" fmla="*/ 900239 h 3595821"/>
              <a:gd name="connsiteX142" fmla="*/ 9323135 w 9906000"/>
              <a:gd name="connsiteY142" fmla="*/ 876313 h 3595821"/>
              <a:gd name="connsiteX143" fmla="*/ 9330532 w 9906000"/>
              <a:gd name="connsiteY143" fmla="*/ 851400 h 3595821"/>
              <a:gd name="connsiteX144" fmla="*/ 9336451 w 9906000"/>
              <a:gd name="connsiteY144" fmla="*/ 825993 h 3595821"/>
              <a:gd name="connsiteX145" fmla="*/ 9340643 w 9906000"/>
              <a:gd name="connsiteY145" fmla="*/ 800093 h 3595821"/>
              <a:gd name="connsiteX146" fmla="*/ 9343109 w 9906000"/>
              <a:gd name="connsiteY146" fmla="*/ 773453 h 3595821"/>
              <a:gd name="connsiteX147" fmla="*/ 9344095 w 9906000"/>
              <a:gd name="connsiteY147" fmla="*/ 746813 h 3595821"/>
              <a:gd name="connsiteX148" fmla="*/ 9343848 w 9906000"/>
              <a:gd name="connsiteY148" fmla="*/ 726833 h 3595821"/>
              <a:gd name="connsiteX149" fmla="*/ 9342122 w 9906000"/>
              <a:gd name="connsiteY149" fmla="*/ 707347 h 3595821"/>
              <a:gd name="connsiteX150" fmla="*/ 9335218 w 9906000"/>
              <a:gd name="connsiteY150" fmla="*/ 708087 h 3595821"/>
              <a:gd name="connsiteX151" fmla="*/ 9327820 w 9906000"/>
              <a:gd name="connsiteY151" fmla="*/ 708333 h 3595821"/>
              <a:gd name="connsiteX152" fmla="*/ 9316477 w 9906000"/>
              <a:gd name="connsiteY152" fmla="*/ 707593 h 3595821"/>
              <a:gd name="connsiteX153" fmla="*/ 9305627 w 9906000"/>
              <a:gd name="connsiteY153" fmla="*/ 705373 h 3595821"/>
              <a:gd name="connsiteX154" fmla="*/ 9295516 w 9906000"/>
              <a:gd name="connsiteY154" fmla="*/ 701427 h 3595821"/>
              <a:gd name="connsiteX155" fmla="*/ 9285899 w 9906000"/>
              <a:gd name="connsiteY155" fmla="*/ 696247 h 3595821"/>
              <a:gd name="connsiteX156" fmla="*/ 9277268 w 9906000"/>
              <a:gd name="connsiteY156" fmla="*/ 689587 h 3595821"/>
              <a:gd name="connsiteX157" fmla="*/ 9269871 w 9906000"/>
              <a:gd name="connsiteY157" fmla="*/ 682187 h 3595821"/>
              <a:gd name="connsiteX158" fmla="*/ 9263213 w 9906000"/>
              <a:gd name="connsiteY158" fmla="*/ 673553 h 3595821"/>
              <a:gd name="connsiteX159" fmla="*/ 9258034 w 9906000"/>
              <a:gd name="connsiteY159" fmla="*/ 663933 h 3595821"/>
              <a:gd name="connsiteX160" fmla="*/ 9254089 w 9906000"/>
              <a:gd name="connsiteY160" fmla="*/ 653574 h 3595821"/>
              <a:gd name="connsiteX161" fmla="*/ 9251869 w 9906000"/>
              <a:gd name="connsiteY161" fmla="*/ 642967 h 3595821"/>
              <a:gd name="connsiteX162" fmla="*/ 9251130 w 9906000"/>
              <a:gd name="connsiteY162" fmla="*/ 631620 h 3595821"/>
              <a:gd name="connsiteX163" fmla="*/ 9251623 w 9906000"/>
              <a:gd name="connsiteY163" fmla="*/ 621014 h 3595821"/>
              <a:gd name="connsiteX164" fmla="*/ 9253842 w 9906000"/>
              <a:gd name="connsiteY164" fmla="*/ 610654 h 3595821"/>
              <a:gd name="connsiteX165" fmla="*/ 9257294 w 9906000"/>
              <a:gd name="connsiteY165" fmla="*/ 601034 h 3595821"/>
              <a:gd name="connsiteX166" fmla="*/ 9261733 w 9906000"/>
              <a:gd name="connsiteY166" fmla="*/ 592154 h 3595821"/>
              <a:gd name="connsiteX167" fmla="*/ 9267405 w 9906000"/>
              <a:gd name="connsiteY167" fmla="*/ 583767 h 3595821"/>
              <a:gd name="connsiteX168" fmla="*/ 9274309 w 9906000"/>
              <a:gd name="connsiteY168" fmla="*/ 576614 h 3595821"/>
              <a:gd name="connsiteX169" fmla="*/ 9281707 w 9906000"/>
              <a:gd name="connsiteY169" fmla="*/ 569954 h 3595821"/>
              <a:gd name="connsiteX170" fmla="*/ 9290091 w 9906000"/>
              <a:gd name="connsiteY170" fmla="*/ 564527 h 3595821"/>
              <a:gd name="connsiteX171" fmla="*/ 9299462 w 9906000"/>
              <a:gd name="connsiteY171" fmla="*/ 560087 h 3595821"/>
              <a:gd name="connsiteX172" fmla="*/ 9291324 w 9906000"/>
              <a:gd name="connsiteY172" fmla="*/ 545287 h 3595821"/>
              <a:gd name="connsiteX173" fmla="*/ 9282940 w 9906000"/>
              <a:gd name="connsiteY173" fmla="*/ 530734 h 3595821"/>
              <a:gd name="connsiteX174" fmla="*/ 9273076 w 9906000"/>
              <a:gd name="connsiteY174" fmla="*/ 532214 h 3595821"/>
              <a:gd name="connsiteX175" fmla="*/ 9262966 w 9906000"/>
              <a:gd name="connsiteY175" fmla="*/ 532707 h 3595821"/>
              <a:gd name="connsiteX176" fmla="*/ 9249650 w 9906000"/>
              <a:gd name="connsiteY176" fmla="*/ 531967 h 3595821"/>
              <a:gd name="connsiteX177" fmla="*/ 9236581 w 9906000"/>
              <a:gd name="connsiteY177" fmla="*/ 529747 h 3595821"/>
              <a:gd name="connsiteX178" fmla="*/ 9224251 w 9906000"/>
              <a:gd name="connsiteY178" fmla="*/ 526047 h 3595821"/>
              <a:gd name="connsiteX179" fmla="*/ 9212415 w 9906000"/>
              <a:gd name="connsiteY179" fmla="*/ 520867 h 3595821"/>
              <a:gd name="connsiteX180" fmla="*/ 9201318 w 9906000"/>
              <a:gd name="connsiteY180" fmla="*/ 514454 h 3595821"/>
              <a:gd name="connsiteX181" fmla="*/ 9190961 w 9906000"/>
              <a:gd name="connsiteY181" fmla="*/ 507301 h 3595821"/>
              <a:gd name="connsiteX182" fmla="*/ 9181591 w 9906000"/>
              <a:gd name="connsiteY182" fmla="*/ 498914 h 3595821"/>
              <a:gd name="connsiteX183" fmla="*/ 9173206 w 9906000"/>
              <a:gd name="connsiteY183" fmla="*/ 489294 h 3595821"/>
              <a:gd name="connsiteX184" fmla="*/ 9165809 w 9906000"/>
              <a:gd name="connsiteY184" fmla="*/ 479181 h 3595821"/>
              <a:gd name="connsiteX185" fmla="*/ 9159644 w 9906000"/>
              <a:gd name="connsiteY185" fmla="*/ 468081 h 3595821"/>
              <a:gd name="connsiteX186" fmla="*/ 9154712 w 9906000"/>
              <a:gd name="connsiteY186" fmla="*/ 456241 h 3595821"/>
              <a:gd name="connsiteX187" fmla="*/ 9151013 w 9906000"/>
              <a:gd name="connsiteY187" fmla="*/ 443907 h 3595821"/>
              <a:gd name="connsiteX188" fmla="*/ 9148794 w 9906000"/>
              <a:gd name="connsiteY188" fmla="*/ 431081 h 3595821"/>
              <a:gd name="connsiteX189" fmla="*/ 9148054 w 9906000"/>
              <a:gd name="connsiteY189" fmla="*/ 417268 h 3595821"/>
              <a:gd name="connsiteX190" fmla="*/ 9148301 w 9906000"/>
              <a:gd name="connsiteY190" fmla="*/ 407401 h 3595821"/>
              <a:gd name="connsiteX191" fmla="*/ 9149534 w 9906000"/>
              <a:gd name="connsiteY191" fmla="*/ 397534 h 3595821"/>
              <a:gd name="connsiteX192" fmla="*/ 9128327 w 9906000"/>
              <a:gd name="connsiteY192" fmla="*/ 385201 h 3595821"/>
              <a:gd name="connsiteX193" fmla="*/ 9106380 w 9906000"/>
              <a:gd name="connsiteY193" fmla="*/ 374348 h 3595821"/>
              <a:gd name="connsiteX194" fmla="*/ 9083447 w 9906000"/>
              <a:gd name="connsiteY194" fmla="*/ 364481 h 3595821"/>
              <a:gd name="connsiteX195" fmla="*/ 9060020 w 9906000"/>
              <a:gd name="connsiteY195" fmla="*/ 356094 h 3595821"/>
              <a:gd name="connsiteX196" fmla="*/ 9035608 w 9906000"/>
              <a:gd name="connsiteY196" fmla="*/ 349188 h 3595821"/>
              <a:gd name="connsiteX197" fmla="*/ 9011195 w 9906000"/>
              <a:gd name="connsiteY197" fmla="*/ 343514 h 3595821"/>
              <a:gd name="connsiteX198" fmla="*/ 8986043 w 9906000"/>
              <a:gd name="connsiteY198" fmla="*/ 339568 h 3595821"/>
              <a:gd name="connsiteX199" fmla="*/ 8959904 w 9906000"/>
              <a:gd name="connsiteY199" fmla="*/ 337101 h 3595821"/>
              <a:gd name="connsiteX200" fmla="*/ 9262793 w 9906000"/>
              <a:gd name="connsiteY200" fmla="*/ 319089 h 3595821"/>
              <a:gd name="connsiteX201" fmla="*/ 9250440 w 9906000"/>
              <a:gd name="connsiteY201" fmla="*/ 319584 h 3595821"/>
              <a:gd name="connsiteX202" fmla="*/ 9238582 w 9906000"/>
              <a:gd name="connsiteY202" fmla="*/ 321810 h 3595821"/>
              <a:gd name="connsiteX203" fmla="*/ 9227218 w 9906000"/>
              <a:gd name="connsiteY203" fmla="*/ 325520 h 3595821"/>
              <a:gd name="connsiteX204" fmla="*/ 9216595 w 9906000"/>
              <a:gd name="connsiteY204" fmla="*/ 330468 h 3595821"/>
              <a:gd name="connsiteX205" fmla="*/ 9206713 w 9906000"/>
              <a:gd name="connsiteY205" fmla="*/ 336652 h 3595821"/>
              <a:gd name="connsiteX206" fmla="*/ 9197325 w 9906000"/>
              <a:gd name="connsiteY206" fmla="*/ 343578 h 3595821"/>
              <a:gd name="connsiteX207" fmla="*/ 9189172 w 9906000"/>
              <a:gd name="connsiteY207" fmla="*/ 351988 h 3595821"/>
              <a:gd name="connsiteX208" fmla="*/ 9182008 w 9906000"/>
              <a:gd name="connsiteY208" fmla="*/ 361140 h 3595821"/>
              <a:gd name="connsiteX209" fmla="*/ 9175831 w 9906000"/>
              <a:gd name="connsiteY209" fmla="*/ 371035 h 3595821"/>
              <a:gd name="connsiteX210" fmla="*/ 9171137 w 9906000"/>
              <a:gd name="connsiteY210" fmla="*/ 381671 h 3595821"/>
              <a:gd name="connsiteX211" fmla="*/ 9167432 w 9906000"/>
              <a:gd name="connsiteY211" fmla="*/ 393297 h 3595821"/>
              <a:gd name="connsiteX212" fmla="*/ 9165208 w 9906000"/>
              <a:gd name="connsiteY212" fmla="*/ 404923 h 3595821"/>
              <a:gd name="connsiteX213" fmla="*/ 9164467 w 9906000"/>
              <a:gd name="connsiteY213" fmla="*/ 417291 h 3595821"/>
              <a:gd name="connsiteX214" fmla="*/ 9165208 w 9906000"/>
              <a:gd name="connsiteY214" fmla="*/ 429907 h 3595821"/>
              <a:gd name="connsiteX215" fmla="*/ 9167432 w 9906000"/>
              <a:gd name="connsiteY215" fmla="*/ 441780 h 3595821"/>
              <a:gd name="connsiteX216" fmla="*/ 9171137 w 9906000"/>
              <a:gd name="connsiteY216" fmla="*/ 453158 h 3595821"/>
              <a:gd name="connsiteX217" fmla="*/ 9175831 w 9906000"/>
              <a:gd name="connsiteY217" fmla="*/ 463795 h 3595821"/>
              <a:gd name="connsiteX218" fmla="*/ 9182008 w 9906000"/>
              <a:gd name="connsiteY218" fmla="*/ 473689 h 3595821"/>
              <a:gd name="connsiteX219" fmla="*/ 9189172 w 9906000"/>
              <a:gd name="connsiteY219" fmla="*/ 482842 h 3595821"/>
              <a:gd name="connsiteX220" fmla="*/ 9197325 w 9906000"/>
              <a:gd name="connsiteY220" fmla="*/ 491005 h 3595821"/>
              <a:gd name="connsiteX221" fmla="*/ 9206713 w 9906000"/>
              <a:gd name="connsiteY221" fmla="*/ 498425 h 3595821"/>
              <a:gd name="connsiteX222" fmla="*/ 9216595 w 9906000"/>
              <a:gd name="connsiteY222" fmla="*/ 504609 h 3595821"/>
              <a:gd name="connsiteX223" fmla="*/ 9227218 w 9906000"/>
              <a:gd name="connsiteY223" fmla="*/ 509557 h 3595821"/>
              <a:gd name="connsiteX224" fmla="*/ 9238582 w 9906000"/>
              <a:gd name="connsiteY224" fmla="*/ 512772 h 3595821"/>
              <a:gd name="connsiteX225" fmla="*/ 9250440 w 9906000"/>
              <a:gd name="connsiteY225" fmla="*/ 515246 h 3595821"/>
              <a:gd name="connsiteX226" fmla="*/ 9262793 w 9906000"/>
              <a:gd name="connsiteY226" fmla="*/ 515988 h 3595821"/>
              <a:gd name="connsiteX227" fmla="*/ 9275145 w 9906000"/>
              <a:gd name="connsiteY227" fmla="*/ 515246 h 3595821"/>
              <a:gd name="connsiteX228" fmla="*/ 9287251 w 9906000"/>
              <a:gd name="connsiteY228" fmla="*/ 512772 h 3595821"/>
              <a:gd name="connsiteX229" fmla="*/ 9298368 w 9906000"/>
              <a:gd name="connsiteY229" fmla="*/ 509557 h 3595821"/>
              <a:gd name="connsiteX230" fmla="*/ 9308991 w 9906000"/>
              <a:gd name="connsiteY230" fmla="*/ 504609 h 3595821"/>
              <a:gd name="connsiteX231" fmla="*/ 9319120 w 9906000"/>
              <a:gd name="connsiteY231" fmla="*/ 498425 h 3595821"/>
              <a:gd name="connsiteX232" fmla="*/ 9328261 w 9906000"/>
              <a:gd name="connsiteY232" fmla="*/ 491005 h 3595821"/>
              <a:gd name="connsiteX233" fmla="*/ 9336414 w 9906000"/>
              <a:gd name="connsiteY233" fmla="*/ 482842 h 3595821"/>
              <a:gd name="connsiteX234" fmla="*/ 9343825 w 9906000"/>
              <a:gd name="connsiteY234" fmla="*/ 473689 h 3595821"/>
              <a:gd name="connsiteX235" fmla="*/ 9349508 w 9906000"/>
              <a:gd name="connsiteY235" fmla="*/ 463795 h 3595821"/>
              <a:gd name="connsiteX236" fmla="*/ 9354696 w 9906000"/>
              <a:gd name="connsiteY236" fmla="*/ 453158 h 3595821"/>
              <a:gd name="connsiteX237" fmla="*/ 9358401 w 9906000"/>
              <a:gd name="connsiteY237" fmla="*/ 441780 h 3595821"/>
              <a:gd name="connsiteX238" fmla="*/ 9360625 w 9906000"/>
              <a:gd name="connsiteY238" fmla="*/ 429907 h 3595821"/>
              <a:gd name="connsiteX239" fmla="*/ 9361366 w 9906000"/>
              <a:gd name="connsiteY239" fmla="*/ 417291 h 3595821"/>
              <a:gd name="connsiteX240" fmla="*/ 9360625 w 9906000"/>
              <a:gd name="connsiteY240" fmla="*/ 404923 h 3595821"/>
              <a:gd name="connsiteX241" fmla="*/ 9358401 w 9906000"/>
              <a:gd name="connsiteY241" fmla="*/ 393297 h 3595821"/>
              <a:gd name="connsiteX242" fmla="*/ 9354696 w 9906000"/>
              <a:gd name="connsiteY242" fmla="*/ 381671 h 3595821"/>
              <a:gd name="connsiteX243" fmla="*/ 9349508 w 9906000"/>
              <a:gd name="connsiteY243" fmla="*/ 371035 h 3595821"/>
              <a:gd name="connsiteX244" fmla="*/ 9343825 w 9906000"/>
              <a:gd name="connsiteY244" fmla="*/ 361140 h 3595821"/>
              <a:gd name="connsiteX245" fmla="*/ 9336414 w 9906000"/>
              <a:gd name="connsiteY245" fmla="*/ 351988 h 3595821"/>
              <a:gd name="connsiteX246" fmla="*/ 9328261 w 9906000"/>
              <a:gd name="connsiteY246" fmla="*/ 343578 h 3595821"/>
              <a:gd name="connsiteX247" fmla="*/ 9319120 w 9906000"/>
              <a:gd name="connsiteY247" fmla="*/ 336652 h 3595821"/>
              <a:gd name="connsiteX248" fmla="*/ 9308991 w 9906000"/>
              <a:gd name="connsiteY248" fmla="*/ 330468 h 3595821"/>
              <a:gd name="connsiteX249" fmla="*/ 9298368 w 9906000"/>
              <a:gd name="connsiteY249" fmla="*/ 325520 h 3595821"/>
              <a:gd name="connsiteX250" fmla="*/ 9287251 w 9906000"/>
              <a:gd name="connsiteY250" fmla="*/ 321810 h 3595821"/>
              <a:gd name="connsiteX251" fmla="*/ 9275145 w 9906000"/>
              <a:gd name="connsiteY251" fmla="*/ 319584 h 3595821"/>
              <a:gd name="connsiteX252" fmla="*/ 0 w 9906000"/>
              <a:gd name="connsiteY252" fmla="*/ 0 h 3595821"/>
              <a:gd name="connsiteX253" fmla="*/ 9906000 w 9906000"/>
              <a:gd name="connsiteY253" fmla="*/ 0 h 3595821"/>
              <a:gd name="connsiteX254" fmla="*/ 9906000 w 9906000"/>
              <a:gd name="connsiteY254" fmla="*/ 3595821 h 3595821"/>
              <a:gd name="connsiteX255" fmla="*/ 9604208 w 9906000"/>
              <a:gd name="connsiteY255" fmla="*/ 3595821 h 3595821"/>
              <a:gd name="connsiteX256" fmla="*/ 9604208 w 9906000"/>
              <a:gd name="connsiteY256" fmla="*/ 3274542 h 3595821"/>
              <a:gd name="connsiteX257" fmla="*/ 321276 w 9906000"/>
              <a:gd name="connsiteY257" fmla="*/ 3274542 h 3595821"/>
              <a:gd name="connsiteX258" fmla="*/ 321276 w 9906000"/>
              <a:gd name="connsiteY258" fmla="*/ 3595821 h 3595821"/>
              <a:gd name="connsiteX259" fmla="*/ 0 w 9906000"/>
              <a:gd name="connsiteY259" fmla="*/ 3595821 h 359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9906000" h="3595821">
                <a:moveTo>
                  <a:pt x="9328426" y="571257"/>
                </a:moveTo>
                <a:lnTo>
                  <a:pt x="9318454" y="571750"/>
                </a:lnTo>
                <a:lnTo>
                  <a:pt x="9309231" y="573966"/>
                </a:lnTo>
                <a:lnTo>
                  <a:pt x="9300506" y="577659"/>
                </a:lnTo>
                <a:lnTo>
                  <a:pt x="9292529" y="582584"/>
                </a:lnTo>
                <a:lnTo>
                  <a:pt x="9285549" y="588493"/>
                </a:lnTo>
                <a:lnTo>
                  <a:pt x="9279566" y="595388"/>
                </a:lnTo>
                <a:lnTo>
                  <a:pt x="9274830" y="603267"/>
                </a:lnTo>
                <a:lnTo>
                  <a:pt x="9271090" y="611885"/>
                </a:lnTo>
                <a:lnTo>
                  <a:pt x="9268598" y="620996"/>
                </a:lnTo>
                <a:lnTo>
                  <a:pt x="9268099" y="630845"/>
                </a:lnTo>
                <a:lnTo>
                  <a:pt x="9268598" y="640694"/>
                </a:lnTo>
                <a:lnTo>
                  <a:pt x="9271090" y="649805"/>
                </a:lnTo>
                <a:lnTo>
                  <a:pt x="9274830" y="658177"/>
                </a:lnTo>
                <a:lnTo>
                  <a:pt x="9279566" y="666056"/>
                </a:lnTo>
                <a:lnTo>
                  <a:pt x="9285549" y="672951"/>
                </a:lnTo>
                <a:lnTo>
                  <a:pt x="9292529" y="679106"/>
                </a:lnTo>
                <a:lnTo>
                  <a:pt x="9300506" y="683785"/>
                </a:lnTo>
                <a:lnTo>
                  <a:pt x="9309231" y="687478"/>
                </a:lnTo>
                <a:lnTo>
                  <a:pt x="9318454" y="689694"/>
                </a:lnTo>
                <a:lnTo>
                  <a:pt x="9328426" y="690433"/>
                </a:lnTo>
                <a:lnTo>
                  <a:pt x="9338397" y="689694"/>
                </a:lnTo>
                <a:lnTo>
                  <a:pt x="9347621" y="687478"/>
                </a:lnTo>
                <a:lnTo>
                  <a:pt x="9356096" y="683785"/>
                </a:lnTo>
                <a:lnTo>
                  <a:pt x="9364323" y="679106"/>
                </a:lnTo>
                <a:lnTo>
                  <a:pt x="9371303" y="672951"/>
                </a:lnTo>
                <a:lnTo>
                  <a:pt x="9377286" y="666056"/>
                </a:lnTo>
                <a:lnTo>
                  <a:pt x="9382022" y="658177"/>
                </a:lnTo>
                <a:lnTo>
                  <a:pt x="9385761" y="649805"/>
                </a:lnTo>
                <a:lnTo>
                  <a:pt x="9388005" y="640694"/>
                </a:lnTo>
                <a:lnTo>
                  <a:pt x="9389002" y="630845"/>
                </a:lnTo>
                <a:lnTo>
                  <a:pt x="9388005" y="620996"/>
                </a:lnTo>
                <a:lnTo>
                  <a:pt x="9385761" y="611885"/>
                </a:lnTo>
                <a:lnTo>
                  <a:pt x="9382022" y="603267"/>
                </a:lnTo>
                <a:lnTo>
                  <a:pt x="9377286" y="595388"/>
                </a:lnTo>
                <a:lnTo>
                  <a:pt x="9371303" y="588493"/>
                </a:lnTo>
                <a:lnTo>
                  <a:pt x="9364323" y="582584"/>
                </a:lnTo>
                <a:lnTo>
                  <a:pt x="9356096" y="577659"/>
                </a:lnTo>
                <a:lnTo>
                  <a:pt x="9347621" y="573966"/>
                </a:lnTo>
                <a:lnTo>
                  <a:pt x="9338397" y="571750"/>
                </a:lnTo>
                <a:close/>
                <a:moveTo>
                  <a:pt x="9401340" y="479717"/>
                </a:moveTo>
                <a:lnTo>
                  <a:pt x="9393147" y="480707"/>
                </a:lnTo>
                <a:lnTo>
                  <a:pt x="9385699" y="482935"/>
                </a:lnTo>
                <a:lnTo>
                  <a:pt x="9378747" y="486400"/>
                </a:lnTo>
                <a:lnTo>
                  <a:pt x="9373036" y="491597"/>
                </a:lnTo>
                <a:lnTo>
                  <a:pt x="9368071" y="497290"/>
                </a:lnTo>
                <a:lnTo>
                  <a:pt x="9364346" y="504220"/>
                </a:lnTo>
                <a:lnTo>
                  <a:pt x="9362112" y="511398"/>
                </a:lnTo>
                <a:lnTo>
                  <a:pt x="9361367" y="519566"/>
                </a:lnTo>
                <a:lnTo>
                  <a:pt x="9362112" y="527486"/>
                </a:lnTo>
                <a:lnTo>
                  <a:pt x="9364346" y="534911"/>
                </a:lnTo>
                <a:lnTo>
                  <a:pt x="9368071" y="541594"/>
                </a:lnTo>
                <a:lnTo>
                  <a:pt x="9373036" y="547534"/>
                </a:lnTo>
                <a:lnTo>
                  <a:pt x="9378747" y="552237"/>
                </a:lnTo>
                <a:lnTo>
                  <a:pt x="9385699" y="555949"/>
                </a:lnTo>
                <a:lnTo>
                  <a:pt x="9393147" y="558177"/>
                </a:lnTo>
                <a:lnTo>
                  <a:pt x="9401340" y="559167"/>
                </a:lnTo>
                <a:lnTo>
                  <a:pt x="9409037" y="558177"/>
                </a:lnTo>
                <a:lnTo>
                  <a:pt x="9416734" y="555949"/>
                </a:lnTo>
                <a:lnTo>
                  <a:pt x="9423437" y="552237"/>
                </a:lnTo>
                <a:lnTo>
                  <a:pt x="9429396" y="547534"/>
                </a:lnTo>
                <a:lnTo>
                  <a:pt x="9434113" y="541594"/>
                </a:lnTo>
                <a:lnTo>
                  <a:pt x="9437838" y="534911"/>
                </a:lnTo>
                <a:lnTo>
                  <a:pt x="9440072" y="527486"/>
                </a:lnTo>
                <a:lnTo>
                  <a:pt x="9440817" y="519566"/>
                </a:lnTo>
                <a:lnTo>
                  <a:pt x="9440072" y="511398"/>
                </a:lnTo>
                <a:lnTo>
                  <a:pt x="9437838" y="504220"/>
                </a:lnTo>
                <a:lnTo>
                  <a:pt x="9434113" y="497290"/>
                </a:lnTo>
                <a:lnTo>
                  <a:pt x="9429396" y="491597"/>
                </a:lnTo>
                <a:lnTo>
                  <a:pt x="9423437" y="486400"/>
                </a:lnTo>
                <a:lnTo>
                  <a:pt x="9416734" y="482935"/>
                </a:lnTo>
                <a:lnTo>
                  <a:pt x="9409037" y="480707"/>
                </a:lnTo>
                <a:close/>
                <a:moveTo>
                  <a:pt x="8934012" y="336361"/>
                </a:moveTo>
                <a:lnTo>
                  <a:pt x="8906887" y="337101"/>
                </a:lnTo>
                <a:lnTo>
                  <a:pt x="8880255" y="339568"/>
                </a:lnTo>
                <a:lnTo>
                  <a:pt x="8854362" y="344254"/>
                </a:lnTo>
                <a:lnTo>
                  <a:pt x="8828963" y="349681"/>
                </a:lnTo>
                <a:lnTo>
                  <a:pt x="8804058" y="357328"/>
                </a:lnTo>
                <a:lnTo>
                  <a:pt x="8780138" y="366208"/>
                </a:lnTo>
                <a:lnTo>
                  <a:pt x="8756712" y="376568"/>
                </a:lnTo>
                <a:lnTo>
                  <a:pt x="8734272" y="388408"/>
                </a:lnTo>
                <a:lnTo>
                  <a:pt x="8712572" y="401234"/>
                </a:lnTo>
                <a:lnTo>
                  <a:pt x="8691611" y="415294"/>
                </a:lnTo>
                <a:lnTo>
                  <a:pt x="8671637" y="431081"/>
                </a:lnTo>
                <a:lnTo>
                  <a:pt x="8652896" y="447854"/>
                </a:lnTo>
                <a:lnTo>
                  <a:pt x="8635142" y="465614"/>
                </a:lnTo>
                <a:lnTo>
                  <a:pt x="8618373" y="484361"/>
                </a:lnTo>
                <a:lnTo>
                  <a:pt x="8602838" y="504341"/>
                </a:lnTo>
                <a:lnTo>
                  <a:pt x="8588536" y="525061"/>
                </a:lnTo>
                <a:lnTo>
                  <a:pt x="8575466" y="547014"/>
                </a:lnTo>
                <a:lnTo>
                  <a:pt x="8563877" y="569707"/>
                </a:lnTo>
                <a:lnTo>
                  <a:pt x="8553520" y="592894"/>
                </a:lnTo>
                <a:lnTo>
                  <a:pt x="8544642" y="616820"/>
                </a:lnTo>
                <a:lnTo>
                  <a:pt x="8536998" y="641734"/>
                </a:lnTo>
                <a:lnTo>
                  <a:pt x="8531573" y="667140"/>
                </a:lnTo>
                <a:lnTo>
                  <a:pt x="8527134" y="693040"/>
                </a:lnTo>
                <a:lnTo>
                  <a:pt x="8524422" y="719680"/>
                </a:lnTo>
                <a:lnTo>
                  <a:pt x="8523682" y="746813"/>
                </a:lnTo>
                <a:lnTo>
                  <a:pt x="8524422" y="773453"/>
                </a:lnTo>
                <a:lnTo>
                  <a:pt x="8527134" y="800093"/>
                </a:lnTo>
                <a:lnTo>
                  <a:pt x="8531573" y="825993"/>
                </a:lnTo>
                <a:lnTo>
                  <a:pt x="8536998" y="851400"/>
                </a:lnTo>
                <a:lnTo>
                  <a:pt x="8544642" y="876313"/>
                </a:lnTo>
                <a:lnTo>
                  <a:pt x="8553520" y="900239"/>
                </a:lnTo>
                <a:lnTo>
                  <a:pt x="8563877" y="923919"/>
                </a:lnTo>
                <a:lnTo>
                  <a:pt x="8575466" y="946366"/>
                </a:lnTo>
                <a:lnTo>
                  <a:pt x="8588536" y="967826"/>
                </a:lnTo>
                <a:lnTo>
                  <a:pt x="8602838" y="988793"/>
                </a:lnTo>
                <a:lnTo>
                  <a:pt x="8618373" y="1008773"/>
                </a:lnTo>
                <a:lnTo>
                  <a:pt x="8635142" y="1027766"/>
                </a:lnTo>
                <a:lnTo>
                  <a:pt x="8652896" y="1045526"/>
                </a:lnTo>
                <a:lnTo>
                  <a:pt x="8671637" y="1062052"/>
                </a:lnTo>
                <a:lnTo>
                  <a:pt x="8691611" y="1077839"/>
                </a:lnTo>
                <a:lnTo>
                  <a:pt x="8712572" y="1091899"/>
                </a:lnTo>
                <a:lnTo>
                  <a:pt x="8734272" y="1104972"/>
                </a:lnTo>
                <a:lnTo>
                  <a:pt x="8756712" y="1116812"/>
                </a:lnTo>
                <a:lnTo>
                  <a:pt x="8780138" y="1127172"/>
                </a:lnTo>
                <a:lnTo>
                  <a:pt x="8804058" y="1135805"/>
                </a:lnTo>
                <a:lnTo>
                  <a:pt x="8828963" y="1143452"/>
                </a:lnTo>
                <a:lnTo>
                  <a:pt x="8854362" y="1149125"/>
                </a:lnTo>
                <a:lnTo>
                  <a:pt x="8880255" y="1153319"/>
                </a:lnTo>
                <a:lnTo>
                  <a:pt x="8906887" y="1156032"/>
                </a:lnTo>
                <a:lnTo>
                  <a:pt x="8934012" y="1156772"/>
                </a:lnTo>
                <a:lnTo>
                  <a:pt x="8960890" y="1156032"/>
                </a:lnTo>
                <a:lnTo>
                  <a:pt x="8987276" y="1153319"/>
                </a:lnTo>
                <a:lnTo>
                  <a:pt x="9013415" y="1149125"/>
                </a:lnTo>
                <a:lnTo>
                  <a:pt x="9038814" y="1143452"/>
                </a:lnTo>
                <a:lnTo>
                  <a:pt x="9063719" y="1135805"/>
                </a:lnTo>
                <a:lnTo>
                  <a:pt x="9087639" y="1127172"/>
                </a:lnTo>
                <a:lnTo>
                  <a:pt x="9111065" y="1116812"/>
                </a:lnTo>
                <a:lnTo>
                  <a:pt x="9133752" y="1104972"/>
                </a:lnTo>
                <a:lnTo>
                  <a:pt x="9155205" y="1091899"/>
                </a:lnTo>
                <a:lnTo>
                  <a:pt x="9176166" y="1077839"/>
                </a:lnTo>
                <a:lnTo>
                  <a:pt x="9195893" y="1062052"/>
                </a:lnTo>
                <a:lnTo>
                  <a:pt x="9215127" y="1045526"/>
                </a:lnTo>
                <a:lnTo>
                  <a:pt x="9232882" y="1027766"/>
                </a:lnTo>
                <a:lnTo>
                  <a:pt x="9249404" y="1008773"/>
                </a:lnTo>
                <a:lnTo>
                  <a:pt x="9264939" y="988793"/>
                </a:lnTo>
                <a:lnTo>
                  <a:pt x="9279241" y="967826"/>
                </a:lnTo>
                <a:lnTo>
                  <a:pt x="9292311" y="946366"/>
                </a:lnTo>
                <a:lnTo>
                  <a:pt x="9304147" y="923919"/>
                </a:lnTo>
                <a:lnTo>
                  <a:pt x="9314504" y="900239"/>
                </a:lnTo>
                <a:lnTo>
                  <a:pt x="9323135" y="876313"/>
                </a:lnTo>
                <a:lnTo>
                  <a:pt x="9330532" y="851400"/>
                </a:lnTo>
                <a:lnTo>
                  <a:pt x="9336451" y="825993"/>
                </a:lnTo>
                <a:lnTo>
                  <a:pt x="9340643" y="800093"/>
                </a:lnTo>
                <a:lnTo>
                  <a:pt x="9343109" y="773453"/>
                </a:lnTo>
                <a:lnTo>
                  <a:pt x="9344095" y="746813"/>
                </a:lnTo>
                <a:lnTo>
                  <a:pt x="9343848" y="726833"/>
                </a:lnTo>
                <a:lnTo>
                  <a:pt x="9342122" y="707347"/>
                </a:lnTo>
                <a:lnTo>
                  <a:pt x="9335218" y="708087"/>
                </a:lnTo>
                <a:lnTo>
                  <a:pt x="9327820" y="708333"/>
                </a:lnTo>
                <a:lnTo>
                  <a:pt x="9316477" y="707593"/>
                </a:lnTo>
                <a:lnTo>
                  <a:pt x="9305627" y="705373"/>
                </a:lnTo>
                <a:lnTo>
                  <a:pt x="9295516" y="701427"/>
                </a:lnTo>
                <a:lnTo>
                  <a:pt x="9285899" y="696247"/>
                </a:lnTo>
                <a:lnTo>
                  <a:pt x="9277268" y="689587"/>
                </a:lnTo>
                <a:lnTo>
                  <a:pt x="9269871" y="682187"/>
                </a:lnTo>
                <a:lnTo>
                  <a:pt x="9263213" y="673553"/>
                </a:lnTo>
                <a:lnTo>
                  <a:pt x="9258034" y="663933"/>
                </a:lnTo>
                <a:lnTo>
                  <a:pt x="9254089" y="653574"/>
                </a:lnTo>
                <a:lnTo>
                  <a:pt x="9251869" y="642967"/>
                </a:lnTo>
                <a:lnTo>
                  <a:pt x="9251130" y="631620"/>
                </a:lnTo>
                <a:lnTo>
                  <a:pt x="9251623" y="621014"/>
                </a:lnTo>
                <a:lnTo>
                  <a:pt x="9253842" y="610654"/>
                </a:lnTo>
                <a:lnTo>
                  <a:pt x="9257294" y="601034"/>
                </a:lnTo>
                <a:lnTo>
                  <a:pt x="9261733" y="592154"/>
                </a:lnTo>
                <a:lnTo>
                  <a:pt x="9267405" y="583767"/>
                </a:lnTo>
                <a:lnTo>
                  <a:pt x="9274309" y="576614"/>
                </a:lnTo>
                <a:lnTo>
                  <a:pt x="9281707" y="569954"/>
                </a:lnTo>
                <a:lnTo>
                  <a:pt x="9290091" y="564527"/>
                </a:lnTo>
                <a:lnTo>
                  <a:pt x="9299462" y="560087"/>
                </a:lnTo>
                <a:lnTo>
                  <a:pt x="9291324" y="545287"/>
                </a:lnTo>
                <a:lnTo>
                  <a:pt x="9282940" y="530734"/>
                </a:lnTo>
                <a:lnTo>
                  <a:pt x="9273076" y="532214"/>
                </a:lnTo>
                <a:lnTo>
                  <a:pt x="9262966" y="532707"/>
                </a:lnTo>
                <a:lnTo>
                  <a:pt x="9249650" y="531967"/>
                </a:lnTo>
                <a:lnTo>
                  <a:pt x="9236581" y="529747"/>
                </a:lnTo>
                <a:lnTo>
                  <a:pt x="9224251" y="526047"/>
                </a:lnTo>
                <a:lnTo>
                  <a:pt x="9212415" y="520867"/>
                </a:lnTo>
                <a:lnTo>
                  <a:pt x="9201318" y="514454"/>
                </a:lnTo>
                <a:lnTo>
                  <a:pt x="9190961" y="507301"/>
                </a:lnTo>
                <a:lnTo>
                  <a:pt x="9181591" y="498914"/>
                </a:lnTo>
                <a:lnTo>
                  <a:pt x="9173206" y="489294"/>
                </a:lnTo>
                <a:lnTo>
                  <a:pt x="9165809" y="479181"/>
                </a:lnTo>
                <a:lnTo>
                  <a:pt x="9159644" y="468081"/>
                </a:lnTo>
                <a:lnTo>
                  <a:pt x="9154712" y="456241"/>
                </a:lnTo>
                <a:lnTo>
                  <a:pt x="9151013" y="443907"/>
                </a:lnTo>
                <a:lnTo>
                  <a:pt x="9148794" y="431081"/>
                </a:lnTo>
                <a:lnTo>
                  <a:pt x="9148054" y="417268"/>
                </a:lnTo>
                <a:lnTo>
                  <a:pt x="9148301" y="407401"/>
                </a:lnTo>
                <a:lnTo>
                  <a:pt x="9149534" y="397534"/>
                </a:lnTo>
                <a:lnTo>
                  <a:pt x="9128327" y="385201"/>
                </a:lnTo>
                <a:lnTo>
                  <a:pt x="9106380" y="374348"/>
                </a:lnTo>
                <a:lnTo>
                  <a:pt x="9083447" y="364481"/>
                </a:lnTo>
                <a:lnTo>
                  <a:pt x="9060020" y="356094"/>
                </a:lnTo>
                <a:lnTo>
                  <a:pt x="9035608" y="349188"/>
                </a:lnTo>
                <a:lnTo>
                  <a:pt x="9011195" y="343514"/>
                </a:lnTo>
                <a:lnTo>
                  <a:pt x="8986043" y="339568"/>
                </a:lnTo>
                <a:lnTo>
                  <a:pt x="8959904" y="337101"/>
                </a:lnTo>
                <a:close/>
                <a:moveTo>
                  <a:pt x="9262793" y="319089"/>
                </a:moveTo>
                <a:lnTo>
                  <a:pt x="9250440" y="319584"/>
                </a:lnTo>
                <a:lnTo>
                  <a:pt x="9238582" y="321810"/>
                </a:lnTo>
                <a:lnTo>
                  <a:pt x="9227218" y="325520"/>
                </a:lnTo>
                <a:lnTo>
                  <a:pt x="9216595" y="330468"/>
                </a:lnTo>
                <a:lnTo>
                  <a:pt x="9206713" y="336652"/>
                </a:lnTo>
                <a:lnTo>
                  <a:pt x="9197325" y="343578"/>
                </a:lnTo>
                <a:lnTo>
                  <a:pt x="9189172" y="351988"/>
                </a:lnTo>
                <a:lnTo>
                  <a:pt x="9182008" y="361140"/>
                </a:lnTo>
                <a:lnTo>
                  <a:pt x="9175831" y="371035"/>
                </a:lnTo>
                <a:lnTo>
                  <a:pt x="9171137" y="381671"/>
                </a:lnTo>
                <a:lnTo>
                  <a:pt x="9167432" y="393297"/>
                </a:lnTo>
                <a:lnTo>
                  <a:pt x="9165208" y="404923"/>
                </a:lnTo>
                <a:lnTo>
                  <a:pt x="9164467" y="417291"/>
                </a:lnTo>
                <a:lnTo>
                  <a:pt x="9165208" y="429907"/>
                </a:lnTo>
                <a:lnTo>
                  <a:pt x="9167432" y="441780"/>
                </a:lnTo>
                <a:lnTo>
                  <a:pt x="9171137" y="453158"/>
                </a:lnTo>
                <a:lnTo>
                  <a:pt x="9175831" y="463795"/>
                </a:lnTo>
                <a:lnTo>
                  <a:pt x="9182008" y="473689"/>
                </a:lnTo>
                <a:lnTo>
                  <a:pt x="9189172" y="482842"/>
                </a:lnTo>
                <a:lnTo>
                  <a:pt x="9197325" y="491005"/>
                </a:lnTo>
                <a:lnTo>
                  <a:pt x="9206713" y="498425"/>
                </a:lnTo>
                <a:lnTo>
                  <a:pt x="9216595" y="504609"/>
                </a:lnTo>
                <a:lnTo>
                  <a:pt x="9227218" y="509557"/>
                </a:lnTo>
                <a:lnTo>
                  <a:pt x="9238582" y="512772"/>
                </a:lnTo>
                <a:lnTo>
                  <a:pt x="9250440" y="515246"/>
                </a:lnTo>
                <a:lnTo>
                  <a:pt x="9262793" y="515988"/>
                </a:lnTo>
                <a:lnTo>
                  <a:pt x="9275145" y="515246"/>
                </a:lnTo>
                <a:lnTo>
                  <a:pt x="9287251" y="512772"/>
                </a:lnTo>
                <a:lnTo>
                  <a:pt x="9298368" y="509557"/>
                </a:lnTo>
                <a:lnTo>
                  <a:pt x="9308991" y="504609"/>
                </a:lnTo>
                <a:lnTo>
                  <a:pt x="9319120" y="498425"/>
                </a:lnTo>
                <a:lnTo>
                  <a:pt x="9328261" y="491005"/>
                </a:lnTo>
                <a:lnTo>
                  <a:pt x="9336414" y="482842"/>
                </a:lnTo>
                <a:lnTo>
                  <a:pt x="9343825" y="473689"/>
                </a:lnTo>
                <a:lnTo>
                  <a:pt x="9349508" y="463795"/>
                </a:lnTo>
                <a:lnTo>
                  <a:pt x="9354696" y="453158"/>
                </a:lnTo>
                <a:lnTo>
                  <a:pt x="9358401" y="441780"/>
                </a:lnTo>
                <a:lnTo>
                  <a:pt x="9360625" y="429907"/>
                </a:lnTo>
                <a:lnTo>
                  <a:pt x="9361366" y="417291"/>
                </a:lnTo>
                <a:lnTo>
                  <a:pt x="9360625" y="404923"/>
                </a:lnTo>
                <a:lnTo>
                  <a:pt x="9358401" y="393297"/>
                </a:lnTo>
                <a:lnTo>
                  <a:pt x="9354696" y="381671"/>
                </a:lnTo>
                <a:lnTo>
                  <a:pt x="9349508" y="371035"/>
                </a:lnTo>
                <a:lnTo>
                  <a:pt x="9343825" y="361140"/>
                </a:lnTo>
                <a:lnTo>
                  <a:pt x="9336414" y="351988"/>
                </a:lnTo>
                <a:lnTo>
                  <a:pt x="9328261" y="343578"/>
                </a:lnTo>
                <a:lnTo>
                  <a:pt x="9319120" y="336652"/>
                </a:lnTo>
                <a:lnTo>
                  <a:pt x="9308991" y="330468"/>
                </a:lnTo>
                <a:lnTo>
                  <a:pt x="9298368" y="325520"/>
                </a:lnTo>
                <a:lnTo>
                  <a:pt x="9287251" y="321810"/>
                </a:lnTo>
                <a:lnTo>
                  <a:pt x="9275145" y="319584"/>
                </a:lnTo>
                <a:close/>
                <a:moveTo>
                  <a:pt x="0" y="0"/>
                </a:moveTo>
                <a:lnTo>
                  <a:pt x="9906000" y="0"/>
                </a:lnTo>
                <a:lnTo>
                  <a:pt x="9906000" y="3595821"/>
                </a:lnTo>
                <a:lnTo>
                  <a:pt x="9604208" y="3595821"/>
                </a:lnTo>
                <a:lnTo>
                  <a:pt x="9604208" y="3274542"/>
                </a:lnTo>
                <a:lnTo>
                  <a:pt x="321276" y="3274542"/>
                </a:lnTo>
                <a:lnTo>
                  <a:pt x="321276" y="3595821"/>
                </a:lnTo>
                <a:lnTo>
                  <a:pt x="0" y="3595821"/>
                </a:lnTo>
                <a:close/>
              </a:path>
            </a:pathLst>
          </a:custGeom>
          <a:solidFill>
            <a:schemeClr val="accent5"/>
          </a:solidFill>
          <a:ln>
            <a:noFill/>
          </a:ln>
        </p:spPr>
        <p:txBody>
          <a:bodyPr wrap="square" lIns="36000" tIns="36000" rIns="36000" bIns="36000" anchor="ctr">
            <a:noAutofit/>
          </a:bodyPr>
          <a:lstStyle>
            <a:lvl1pPr marL="0" indent="0" algn="ctr">
              <a:lnSpc>
                <a:spcPct val="100000"/>
              </a:lnSpc>
              <a:spcAft>
                <a:spcPts val="0"/>
              </a:spcAft>
              <a:buNone/>
              <a:defRPr sz="1800">
                <a:solidFill>
                  <a:schemeClr val="bg1"/>
                </a:solidFill>
              </a:defRPr>
            </a:lvl1pPr>
          </a:lstStyle>
          <a:p>
            <a:endParaRPr lang="en-GB"/>
          </a:p>
        </p:txBody>
      </p:sp>
      <p:sp>
        <p:nvSpPr>
          <p:cNvPr id="2" name="Rectangle 1">
            <a:extLst>
              <a:ext uri="{FF2B5EF4-FFF2-40B4-BE49-F238E27FC236}">
                <a16:creationId xmlns:a16="http://schemas.microsoft.com/office/drawing/2014/main" id="{D00A8916-A10E-4101-8A80-1E5A4C0A84A6}"/>
              </a:ext>
            </a:extLst>
          </p:cNvPr>
          <p:cNvSpPr/>
          <p:nvPr userDrawn="1"/>
        </p:nvSpPr>
        <p:spPr>
          <a:xfrm>
            <a:off x="0" y="6508376"/>
            <a:ext cx="12192000" cy="349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4" name="txtSecureMarker1" hidden="1"/>
          <p:cNvSpPr txBox="1"/>
          <p:nvPr userDrawn="1"/>
        </p:nvSpPr>
        <p:spPr>
          <a:xfrm>
            <a:off x="3761256" y="57478"/>
            <a:ext cx="4669488" cy="261610"/>
          </a:xfrm>
          <a:prstGeom prst="rect">
            <a:avLst/>
          </a:prstGeom>
          <a:noFill/>
        </p:spPr>
        <p:txBody>
          <a:bodyPr wrap="square" rtlCol="0">
            <a:sp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15" name="txtSecureMarker2" hidden="1"/>
          <p:cNvSpPr txBox="1"/>
          <p:nvPr userDrawn="1"/>
        </p:nvSpPr>
        <p:spPr>
          <a:xfrm>
            <a:off x="3761256" y="6508376"/>
            <a:ext cx="4669488" cy="261610"/>
          </a:xfrm>
          <a:prstGeom prst="rect">
            <a:avLst/>
          </a:prstGeom>
          <a:noFill/>
        </p:spPr>
        <p:txBody>
          <a:bodyPr wrap="square" rtlCol="0">
            <a:sp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16" name="Text Placeholder 7">
            <a:extLst>
              <a:ext uri="{FF2B5EF4-FFF2-40B4-BE49-F238E27FC236}">
                <a16:creationId xmlns:a16="http://schemas.microsoft.com/office/drawing/2014/main" id="{035B167D-096D-4F38-B4D0-063FD3C58BA1}"/>
              </a:ext>
            </a:extLst>
          </p:cNvPr>
          <p:cNvSpPr>
            <a:spLocks noGrp="1"/>
          </p:cNvSpPr>
          <p:nvPr>
            <p:ph type="body" sz="quarter" idx="15" hasCustomPrompt="1"/>
          </p:nvPr>
        </p:nvSpPr>
        <p:spPr>
          <a:xfrm>
            <a:off x="737575" y="3454400"/>
            <a:ext cx="10718031" cy="1950518"/>
          </a:xfrm>
        </p:spPr>
        <p:txBody>
          <a:bodyPr anchor="t" anchorCtr="0">
            <a:normAutofit/>
          </a:bodyPr>
          <a:lstStyle>
            <a:lvl1pPr>
              <a:lnSpc>
                <a:spcPct val="90000"/>
              </a:lnSpc>
              <a:spcBef>
                <a:spcPts val="0"/>
              </a:spcBef>
              <a:spcAft>
                <a:spcPts val="0"/>
              </a:spcAft>
              <a:defRPr sz="3600" b="1" cap="none" spc="0" baseline="0">
                <a:solidFill>
                  <a:schemeClr val="bg2"/>
                </a:solidFill>
              </a:defRPr>
            </a:lvl1pPr>
            <a:lvl2pPr>
              <a:lnSpc>
                <a:spcPct val="90000"/>
              </a:lnSpc>
              <a:spcBef>
                <a:spcPts val="200"/>
              </a:spcBef>
              <a:spcAft>
                <a:spcPts val="0"/>
              </a:spcAft>
              <a:defRPr sz="2800" spc="0">
                <a:solidFill>
                  <a:schemeClr val="tx1"/>
                </a:solidFill>
              </a:defRPr>
            </a:lvl2pPr>
          </a:lstStyle>
          <a:p>
            <a:pPr lvl="0"/>
            <a:r>
              <a:rPr lang="en-GB"/>
              <a:t>Insert document heading </a:t>
            </a:r>
            <a:br>
              <a:rPr lang="en-GB"/>
            </a:br>
            <a:r>
              <a:rPr lang="en-GB"/>
              <a:t>this can span up to two lines</a:t>
            </a:r>
          </a:p>
          <a:p>
            <a:pPr lvl="1"/>
            <a:r>
              <a:rPr lang="en-GB"/>
              <a:t>Insert subtitle this can </a:t>
            </a:r>
            <a:br>
              <a:rPr lang="en-GB"/>
            </a:br>
            <a:r>
              <a:rPr lang="en-GB"/>
              <a:t>span up to two lines</a:t>
            </a:r>
          </a:p>
        </p:txBody>
      </p:sp>
      <p:sp>
        <p:nvSpPr>
          <p:cNvPr id="18" name="txtWMTD">
            <a:extLst>
              <a:ext uri="{FF2B5EF4-FFF2-40B4-BE49-F238E27FC236}">
                <a16:creationId xmlns:a16="http://schemas.microsoft.com/office/drawing/2014/main" id="{8A3F1173-B34E-4EE2-B1BE-846E47795D37}"/>
              </a:ext>
            </a:extLst>
          </p:cNvPr>
          <p:cNvSpPr txBox="1">
            <a:spLocks/>
          </p:cNvSpPr>
          <p:nvPr userDrawn="1"/>
        </p:nvSpPr>
        <p:spPr>
          <a:xfrm>
            <a:off x="9082783" y="5827769"/>
            <a:ext cx="2493014" cy="421005"/>
          </a:xfrm>
          <a:prstGeom prst="rect">
            <a:avLst/>
          </a:prstGeom>
        </p:spPr>
        <p:txBody>
          <a:bodyPr vert="horz" wrap="square" lIns="0" tIns="45720" rIns="91440" bIns="45720" rtlCol="0">
            <a:noAutofit/>
          </a:bodyPr>
          <a:lstStyle/>
          <a:p>
            <a:pPr algn="r">
              <a:spcAft>
                <a:spcPts val="0"/>
              </a:spcAft>
            </a:pPr>
            <a:r>
              <a:rPr lang="en-GB"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10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
        <p:nvSpPr>
          <p:cNvPr id="21" name="Text Placeholder 4">
            <a:extLst>
              <a:ext uri="{FF2B5EF4-FFF2-40B4-BE49-F238E27FC236}">
                <a16:creationId xmlns:a16="http://schemas.microsoft.com/office/drawing/2014/main" id="{F6398B1A-4C2A-42D0-A26E-9E7BD144F7E3}"/>
              </a:ext>
            </a:extLst>
          </p:cNvPr>
          <p:cNvSpPr>
            <a:spLocks noGrp="1"/>
          </p:cNvSpPr>
          <p:nvPr>
            <p:ph type="body" sz="quarter" idx="17"/>
          </p:nvPr>
        </p:nvSpPr>
        <p:spPr>
          <a:xfrm>
            <a:off x="745395" y="5531668"/>
            <a:ext cx="10709030" cy="312737"/>
          </a:xfrm>
        </p:spPr>
        <p:txBody>
          <a:bodyPr anchor="ctr"/>
          <a:lstStyle>
            <a:lvl1pPr>
              <a:defRPr b="0">
                <a:solidFill>
                  <a:schemeClr val="tx1"/>
                </a:solidFill>
              </a:defRPr>
            </a:lvl1pPr>
          </a:lstStyle>
          <a:p>
            <a:pPr lvl="0"/>
            <a:r>
              <a:rPr lang="en-GB"/>
              <a:t>Edit Master text styles</a:t>
            </a:r>
          </a:p>
        </p:txBody>
      </p:sp>
    </p:spTree>
    <p:extLst>
      <p:ext uri="{BB962C8B-B14F-4D97-AF65-F5344CB8AC3E}">
        <p14:creationId xmlns:p14="http://schemas.microsoft.com/office/powerpoint/2010/main" val="62593107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x Tiles B">
    <p:spTree>
      <p:nvGrpSpPr>
        <p:cNvPr id="1" name=""/>
        <p:cNvGrpSpPr/>
        <p:nvPr/>
      </p:nvGrpSpPr>
      <p:grpSpPr>
        <a:xfrm>
          <a:off x="0" y="0"/>
          <a:ext cx="0" cy="0"/>
          <a:chOff x="0" y="0"/>
          <a:chExt cx="0" cy="0"/>
        </a:xfrm>
      </p:grpSpPr>
      <p:sp>
        <p:nvSpPr>
          <p:cNvPr id="24" name="Picture Placeholder 3"/>
          <p:cNvSpPr>
            <a:spLocks noGrp="1"/>
          </p:cNvSpPr>
          <p:nvPr>
            <p:ph type="pic" sz="quarter" idx="25"/>
          </p:nvPr>
        </p:nvSpPr>
        <p:spPr>
          <a:xfrm>
            <a:off x="4190770" y="3374862"/>
            <a:ext cx="3810462" cy="3078326"/>
          </a:xfrm>
          <a:solidFill>
            <a:schemeClr val="accent5"/>
          </a:solidFill>
        </p:spPr>
        <p:txBody>
          <a:bodyPr lIns="36000" tIns="36000" rIns="36000" bIns="36000" anchor="ctr">
            <a:normAutofit/>
          </a:bodyPr>
          <a:lstStyle>
            <a:lvl1pPr algn="ctr">
              <a:lnSpc>
                <a:spcPct val="100000"/>
              </a:lnSpc>
              <a:spcAft>
                <a:spcPts val="0"/>
              </a:spcAft>
              <a:defRPr sz="1600">
                <a:solidFill>
                  <a:schemeClr val="bg1"/>
                </a:solidFill>
              </a:defRPr>
            </a:lvl1pPr>
          </a:lstStyle>
          <a:p>
            <a:endParaRPr lang="en-GB"/>
          </a:p>
        </p:txBody>
      </p:sp>
      <p:sp>
        <p:nvSpPr>
          <p:cNvPr id="14" name="Rectangle 13"/>
          <p:cNvSpPr>
            <a:spLocks/>
          </p:cNvSpPr>
          <p:nvPr userDrawn="1"/>
        </p:nvSpPr>
        <p:spPr>
          <a:xfrm>
            <a:off x="379048" y="3374862"/>
            <a:ext cx="3814884" cy="3078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9" name="Rectangle 48"/>
          <p:cNvSpPr>
            <a:spLocks/>
          </p:cNvSpPr>
          <p:nvPr userDrawn="1"/>
        </p:nvSpPr>
        <p:spPr>
          <a:xfrm>
            <a:off x="4189509" y="296862"/>
            <a:ext cx="3814422" cy="307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2" name="Picture Placeholder 3"/>
          <p:cNvSpPr>
            <a:spLocks noGrp="1"/>
          </p:cNvSpPr>
          <p:nvPr>
            <p:ph type="pic" sz="quarter" idx="22"/>
          </p:nvPr>
        </p:nvSpPr>
        <p:spPr>
          <a:xfrm>
            <a:off x="379047" y="296862"/>
            <a:ext cx="3810462" cy="3078000"/>
          </a:xfrm>
          <a:solidFill>
            <a:schemeClr val="accent5"/>
          </a:solidFill>
        </p:spPr>
        <p:txBody>
          <a:bodyPr lIns="36000" tIns="36000" rIns="36000" bIns="36000" anchor="ctr">
            <a:normAutofit/>
          </a:bodyPr>
          <a:lstStyle>
            <a:lvl1pPr algn="ctr">
              <a:lnSpc>
                <a:spcPct val="100000"/>
              </a:lnSpc>
              <a:spcAft>
                <a:spcPts val="0"/>
              </a:spcAft>
              <a:defRPr sz="1600">
                <a:solidFill>
                  <a:schemeClr val="bg1"/>
                </a:solidFill>
              </a:defRPr>
            </a:lvl1pPr>
          </a:lstStyle>
          <a:p>
            <a:endParaRPr lang="en-GB"/>
          </a:p>
        </p:txBody>
      </p:sp>
      <p:sp>
        <p:nvSpPr>
          <p:cNvPr id="16" name="Picture Placeholder 3"/>
          <p:cNvSpPr>
            <a:spLocks noGrp="1"/>
          </p:cNvSpPr>
          <p:nvPr>
            <p:ph type="pic" sz="quarter" idx="26"/>
          </p:nvPr>
        </p:nvSpPr>
        <p:spPr>
          <a:xfrm>
            <a:off x="8001133" y="296862"/>
            <a:ext cx="3810462" cy="3078000"/>
          </a:xfrm>
          <a:solidFill>
            <a:schemeClr val="accent5"/>
          </a:solidFill>
        </p:spPr>
        <p:txBody>
          <a:bodyPr lIns="36000" tIns="36000" rIns="36000" bIns="36000" anchor="ctr">
            <a:normAutofit/>
          </a:bodyPr>
          <a:lstStyle>
            <a:lvl1pPr algn="ctr">
              <a:lnSpc>
                <a:spcPct val="100000"/>
              </a:lnSpc>
              <a:spcAft>
                <a:spcPts val="0"/>
              </a:spcAft>
              <a:defRPr sz="1600">
                <a:solidFill>
                  <a:schemeClr val="bg1"/>
                </a:solidFill>
              </a:defRPr>
            </a:lvl1pPr>
          </a:lstStyle>
          <a:p>
            <a:endParaRPr lang="en-GB"/>
          </a:p>
        </p:txBody>
      </p:sp>
      <p:sp>
        <p:nvSpPr>
          <p:cNvPr id="15" name="Text Placeholder 7">
            <a:extLst>
              <a:ext uri="{FF2B5EF4-FFF2-40B4-BE49-F238E27FC236}">
                <a16:creationId xmlns:a16="http://schemas.microsoft.com/office/drawing/2014/main" id="{30466996-CC2F-4A12-8205-BCB0B21F25C5}"/>
              </a:ext>
            </a:extLst>
          </p:cNvPr>
          <p:cNvSpPr>
            <a:spLocks noGrp="1"/>
          </p:cNvSpPr>
          <p:nvPr>
            <p:ph type="body" sz="quarter" idx="28" hasCustomPrompt="1"/>
          </p:nvPr>
        </p:nvSpPr>
        <p:spPr>
          <a:xfrm>
            <a:off x="8346733" y="3659425"/>
            <a:ext cx="3119262" cy="2527200"/>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
        <p:nvSpPr>
          <p:cNvPr id="18" name="Content Placeholder 2">
            <a:extLst>
              <a:ext uri="{FF2B5EF4-FFF2-40B4-BE49-F238E27FC236}">
                <a16:creationId xmlns:a16="http://schemas.microsoft.com/office/drawing/2014/main" id="{3C57B8B9-76D5-4A6C-A107-1FC9F087DADE}"/>
              </a:ext>
            </a:extLst>
          </p:cNvPr>
          <p:cNvSpPr>
            <a:spLocks noGrp="1"/>
          </p:cNvSpPr>
          <p:nvPr>
            <p:ph idx="1" hasCustomPrompt="1"/>
          </p:nvPr>
        </p:nvSpPr>
        <p:spPr>
          <a:xfrm>
            <a:off x="4507464" y="586862"/>
            <a:ext cx="3178514"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
        <p:nvSpPr>
          <p:cNvPr id="20" name="Content Placeholder 2">
            <a:extLst>
              <a:ext uri="{FF2B5EF4-FFF2-40B4-BE49-F238E27FC236}">
                <a16:creationId xmlns:a16="http://schemas.microsoft.com/office/drawing/2014/main" id="{A8C51FB3-9E83-43CC-9590-4C507000147C}"/>
              </a:ext>
            </a:extLst>
          </p:cNvPr>
          <p:cNvSpPr>
            <a:spLocks noGrp="1"/>
          </p:cNvSpPr>
          <p:nvPr>
            <p:ph idx="23" hasCustomPrompt="1"/>
          </p:nvPr>
        </p:nvSpPr>
        <p:spPr>
          <a:xfrm>
            <a:off x="737575" y="3659478"/>
            <a:ext cx="3106334"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3412090539"/>
      </p:ext>
    </p:extLst>
  </p:cSld>
  <p:clrMapOvr>
    <a:masterClrMapping/>
  </p:clrMapOvr>
  <p:transition>
    <p:fade/>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6FDCFA3-9581-4F5B-985C-33BCD71CC195}"/>
              </a:ext>
            </a:extLst>
          </p:cNvPr>
          <p:cNvSpPr>
            <a:spLocks noGrp="1"/>
          </p:cNvSpPr>
          <p:nvPr>
            <p:ph type="pic" sz="quarter" idx="22"/>
          </p:nvPr>
        </p:nvSpPr>
        <p:spPr>
          <a:xfrm>
            <a:off x="0" y="0"/>
            <a:ext cx="12192000" cy="6858000"/>
          </a:xfrm>
          <a:solidFill>
            <a:schemeClr val="accent5"/>
          </a:solidFill>
        </p:spPr>
        <p:txBody>
          <a:bodyPr lIns="36000" tIns="36000" rIns="36000" bIns="36000" anchor="ctr">
            <a:normAutofit/>
          </a:bodyPr>
          <a:lstStyle>
            <a:lvl1pPr algn="ctr">
              <a:lnSpc>
                <a:spcPct val="100000"/>
              </a:lnSpc>
              <a:spcAft>
                <a:spcPts val="0"/>
              </a:spcAft>
              <a:defRPr sz="1600">
                <a:solidFill>
                  <a:schemeClr val="bg1"/>
                </a:solidFill>
              </a:defRPr>
            </a:lvl1pPr>
          </a:lstStyle>
          <a:p>
            <a:endParaRPr lang="en-GB"/>
          </a:p>
        </p:txBody>
      </p:sp>
    </p:spTree>
    <p:extLst>
      <p:ext uri="{BB962C8B-B14F-4D97-AF65-F5344CB8AC3E}">
        <p14:creationId xmlns:p14="http://schemas.microsoft.com/office/powerpoint/2010/main" val="309613469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Tiles A">
    <p:spTree>
      <p:nvGrpSpPr>
        <p:cNvPr id="1" name=""/>
        <p:cNvGrpSpPr/>
        <p:nvPr/>
      </p:nvGrpSpPr>
      <p:grpSpPr>
        <a:xfrm>
          <a:off x="0" y="0"/>
          <a:ext cx="0" cy="0"/>
          <a:chOff x="0" y="0"/>
          <a:chExt cx="0" cy="0"/>
        </a:xfrm>
      </p:grpSpPr>
      <p:sp>
        <p:nvSpPr>
          <p:cNvPr id="13" name="Rectangle 12"/>
          <p:cNvSpPr>
            <a:spLocks/>
          </p:cNvSpPr>
          <p:nvPr userDrawn="1"/>
        </p:nvSpPr>
        <p:spPr>
          <a:xfrm>
            <a:off x="379048" y="3374862"/>
            <a:ext cx="11432548" cy="3078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Picture Placeholder 3"/>
          <p:cNvSpPr>
            <a:spLocks noGrp="1"/>
          </p:cNvSpPr>
          <p:nvPr>
            <p:ph type="pic" sz="quarter" idx="22"/>
          </p:nvPr>
        </p:nvSpPr>
        <p:spPr>
          <a:xfrm>
            <a:off x="4194223" y="296862"/>
            <a:ext cx="7620825" cy="3078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6" name="Text Placeholder 7">
            <a:extLst>
              <a:ext uri="{FF2B5EF4-FFF2-40B4-BE49-F238E27FC236}">
                <a16:creationId xmlns:a16="http://schemas.microsoft.com/office/drawing/2014/main" id="{EFB81473-A922-4732-8B81-6E91D3D2D495}"/>
              </a:ext>
            </a:extLst>
          </p:cNvPr>
          <p:cNvSpPr>
            <a:spLocks noGrp="1"/>
          </p:cNvSpPr>
          <p:nvPr>
            <p:ph type="body" sz="quarter" idx="13" hasCustomPrompt="1"/>
          </p:nvPr>
        </p:nvSpPr>
        <p:spPr>
          <a:xfrm>
            <a:off x="737575" y="586862"/>
            <a:ext cx="3106334" cy="2527200"/>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
        <p:nvSpPr>
          <p:cNvPr id="12" name="Content Placeholder 2">
            <a:extLst>
              <a:ext uri="{FF2B5EF4-FFF2-40B4-BE49-F238E27FC236}">
                <a16:creationId xmlns:a16="http://schemas.microsoft.com/office/drawing/2014/main" id="{875FA68E-E720-42BA-98E1-0BAF4E2020EC}"/>
              </a:ext>
            </a:extLst>
          </p:cNvPr>
          <p:cNvSpPr>
            <a:spLocks noGrp="1"/>
          </p:cNvSpPr>
          <p:nvPr>
            <p:ph idx="24" hasCustomPrompt="1"/>
          </p:nvPr>
        </p:nvSpPr>
        <p:spPr>
          <a:xfrm>
            <a:off x="737575" y="3659478"/>
            <a:ext cx="10718031"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2569021973"/>
      </p:ext>
    </p:extLst>
  </p:cSld>
  <p:clrMapOvr>
    <a:masterClrMapping/>
  </p:clrMapOvr>
  <p:transition>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Tiles B">
    <p:spTree>
      <p:nvGrpSpPr>
        <p:cNvPr id="1" name=""/>
        <p:cNvGrpSpPr/>
        <p:nvPr/>
      </p:nvGrpSpPr>
      <p:grpSpPr>
        <a:xfrm>
          <a:off x="0" y="0"/>
          <a:ext cx="0" cy="0"/>
          <a:chOff x="0" y="0"/>
          <a:chExt cx="0" cy="0"/>
        </a:xfrm>
      </p:grpSpPr>
      <p:sp>
        <p:nvSpPr>
          <p:cNvPr id="13" name="Rectangle 12"/>
          <p:cNvSpPr>
            <a:spLocks/>
          </p:cNvSpPr>
          <p:nvPr userDrawn="1"/>
        </p:nvSpPr>
        <p:spPr>
          <a:xfrm>
            <a:off x="8004517" y="3374862"/>
            <a:ext cx="3810596" cy="3078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Picture Placeholder 3"/>
          <p:cNvSpPr>
            <a:spLocks noGrp="1"/>
          </p:cNvSpPr>
          <p:nvPr>
            <p:ph type="pic" sz="quarter" idx="22"/>
          </p:nvPr>
        </p:nvSpPr>
        <p:spPr>
          <a:xfrm>
            <a:off x="379046" y="296862"/>
            <a:ext cx="7620827" cy="6156326"/>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9" name="Text Placeholder 7">
            <a:extLst>
              <a:ext uri="{FF2B5EF4-FFF2-40B4-BE49-F238E27FC236}">
                <a16:creationId xmlns:a16="http://schemas.microsoft.com/office/drawing/2014/main" id="{B816A4BE-D775-4B00-97A8-AC1A0BB06E56}"/>
              </a:ext>
            </a:extLst>
          </p:cNvPr>
          <p:cNvSpPr>
            <a:spLocks noGrp="1"/>
          </p:cNvSpPr>
          <p:nvPr>
            <p:ph type="body" sz="quarter" idx="28" hasCustomPrompt="1"/>
          </p:nvPr>
        </p:nvSpPr>
        <p:spPr>
          <a:xfrm>
            <a:off x="8328620" y="586862"/>
            <a:ext cx="3119262" cy="2527200"/>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
        <p:nvSpPr>
          <p:cNvPr id="8" name="Content Placeholder 2">
            <a:extLst>
              <a:ext uri="{FF2B5EF4-FFF2-40B4-BE49-F238E27FC236}">
                <a16:creationId xmlns:a16="http://schemas.microsoft.com/office/drawing/2014/main" id="{620B69DC-91E8-48CC-88AD-89C363440D89}"/>
              </a:ext>
            </a:extLst>
          </p:cNvPr>
          <p:cNvSpPr>
            <a:spLocks noGrp="1"/>
          </p:cNvSpPr>
          <p:nvPr>
            <p:ph idx="1" hasCustomPrompt="1"/>
          </p:nvPr>
        </p:nvSpPr>
        <p:spPr>
          <a:xfrm>
            <a:off x="8320561" y="3659478"/>
            <a:ext cx="3178514"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3010935150"/>
      </p:ext>
    </p:extLst>
  </p:cSld>
  <p:clrMapOvr>
    <a:masterClrMapping/>
  </p:clrMapOvr>
  <p:transition>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Tiles C">
    <p:spTree>
      <p:nvGrpSpPr>
        <p:cNvPr id="1" name=""/>
        <p:cNvGrpSpPr/>
        <p:nvPr/>
      </p:nvGrpSpPr>
      <p:grpSpPr>
        <a:xfrm>
          <a:off x="0" y="0"/>
          <a:ext cx="0" cy="0"/>
          <a:chOff x="0" y="0"/>
          <a:chExt cx="0" cy="0"/>
        </a:xfrm>
      </p:grpSpPr>
      <p:sp>
        <p:nvSpPr>
          <p:cNvPr id="13" name="Rectangle 12"/>
          <p:cNvSpPr>
            <a:spLocks/>
          </p:cNvSpPr>
          <p:nvPr userDrawn="1"/>
        </p:nvSpPr>
        <p:spPr>
          <a:xfrm>
            <a:off x="379047" y="3375188"/>
            <a:ext cx="3810596" cy="307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Picture Placeholder 3"/>
          <p:cNvSpPr>
            <a:spLocks noGrp="1"/>
          </p:cNvSpPr>
          <p:nvPr>
            <p:ph type="pic" sz="quarter" idx="22"/>
          </p:nvPr>
        </p:nvSpPr>
        <p:spPr>
          <a:xfrm>
            <a:off x="4190768" y="296862"/>
            <a:ext cx="7620827" cy="6156326"/>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6" name="Text Placeholder 7">
            <a:extLst>
              <a:ext uri="{FF2B5EF4-FFF2-40B4-BE49-F238E27FC236}">
                <a16:creationId xmlns:a16="http://schemas.microsoft.com/office/drawing/2014/main" id="{B1D9AFA0-0C5D-4905-91FA-A4BF77D34CA0}"/>
              </a:ext>
            </a:extLst>
          </p:cNvPr>
          <p:cNvSpPr>
            <a:spLocks noGrp="1"/>
          </p:cNvSpPr>
          <p:nvPr>
            <p:ph type="body" sz="quarter" idx="13" hasCustomPrompt="1"/>
          </p:nvPr>
        </p:nvSpPr>
        <p:spPr>
          <a:xfrm>
            <a:off x="737575" y="586862"/>
            <a:ext cx="3106334" cy="2527200"/>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
        <p:nvSpPr>
          <p:cNvPr id="9" name="Content Placeholder 2">
            <a:extLst>
              <a:ext uri="{FF2B5EF4-FFF2-40B4-BE49-F238E27FC236}">
                <a16:creationId xmlns:a16="http://schemas.microsoft.com/office/drawing/2014/main" id="{4DB5B5EC-FFAD-46AB-90FF-1D0DA87AF1EF}"/>
              </a:ext>
            </a:extLst>
          </p:cNvPr>
          <p:cNvSpPr>
            <a:spLocks noGrp="1"/>
          </p:cNvSpPr>
          <p:nvPr>
            <p:ph idx="23" hasCustomPrompt="1"/>
          </p:nvPr>
        </p:nvSpPr>
        <p:spPr>
          <a:xfrm>
            <a:off x="737575" y="3659478"/>
            <a:ext cx="3106334"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3302079713"/>
      </p:ext>
    </p:extLst>
  </p:cSld>
  <p:clrMapOvr>
    <a:masterClrMapping/>
  </p:clrMapOvr>
  <p:transition>
    <p:fade/>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ft Image &amp; Quote">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379048" y="296863"/>
            <a:ext cx="5715692"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8" name="Text Placeholder 2"/>
          <p:cNvSpPr>
            <a:spLocks noGrp="1"/>
          </p:cNvSpPr>
          <p:nvPr>
            <p:ph type="body" sz="quarter" idx="20" hasCustomPrompt="1"/>
          </p:nvPr>
        </p:nvSpPr>
        <p:spPr>
          <a:xfrm>
            <a:off x="6775939" y="1408152"/>
            <a:ext cx="4670389" cy="3281441"/>
          </a:xfrm>
        </p:spPr>
        <p:txBody>
          <a:bodyPr tIns="0" rIns="0" bIns="0" anchor="ctr"/>
          <a:lstStyle>
            <a:lvl1pPr algn="r">
              <a:defRPr b="0" cap="none" baseline="0"/>
            </a:lvl1pPr>
            <a:lvl2pPr algn="r">
              <a:defRPr/>
            </a:lvl2pPr>
            <a:lvl3pPr algn="r">
              <a:defRPr sz="1400"/>
            </a:lvl3pPr>
            <a:lvl4pPr marL="0" indent="0" algn="r">
              <a:buNone/>
              <a:defRPr sz="1400"/>
            </a:lvl4pPr>
            <a:lvl5pPr marL="0" indent="0" algn="r">
              <a:buNone/>
              <a:tabLst/>
              <a:defRPr sz="1400"/>
            </a:lvl5pPr>
            <a:lvl6pPr marL="0" indent="0" algn="r">
              <a:buNone/>
              <a:defRPr sz="1400"/>
            </a:lvl6pPr>
            <a:lvl7pPr marL="0" indent="0" algn="r">
              <a:buNone/>
              <a:defRPr sz="1400"/>
            </a:lvl7pPr>
            <a:lvl8pPr marL="0" indent="0" algn="r">
              <a:buNone/>
              <a:tabLst/>
              <a:defRPr sz="1400"/>
            </a:lvl8pPr>
            <a:lvl9pPr marL="0" indent="0" algn="r">
              <a:buNone/>
              <a:defRPr sz="1400"/>
            </a:lvl9pPr>
          </a:lstStyle>
          <a:p>
            <a:pPr lvl="0"/>
            <a:r>
              <a:rPr lang="en-GB"/>
              <a:t>Click to edit Master text styles</a:t>
            </a:r>
          </a:p>
        </p:txBody>
      </p:sp>
      <p:sp>
        <p:nvSpPr>
          <p:cNvPr id="7" name="Text Placeholder 55">
            <a:extLst>
              <a:ext uri="{FF2B5EF4-FFF2-40B4-BE49-F238E27FC236}">
                <a16:creationId xmlns:a16="http://schemas.microsoft.com/office/drawing/2014/main" id="{484F0682-3036-48D1-A7CB-637440A1308A}"/>
              </a:ext>
            </a:extLst>
          </p:cNvPr>
          <p:cNvSpPr>
            <a:spLocks noGrp="1"/>
          </p:cNvSpPr>
          <p:nvPr>
            <p:ph type="body" sz="quarter" idx="21" hasCustomPrompt="1"/>
          </p:nvPr>
        </p:nvSpPr>
        <p:spPr>
          <a:xfrm>
            <a:off x="6775939" y="4689593"/>
            <a:ext cx="4670389" cy="633978"/>
          </a:xfrm>
        </p:spPr>
        <p:txBody>
          <a:bodyPr lIns="90000" rIns="0" anchor="ctr">
            <a:normAutofit/>
          </a:bodyPr>
          <a:lstStyle>
            <a:lvl1pPr algn="r">
              <a:lnSpc>
                <a:spcPct val="100000"/>
              </a:lnSpc>
              <a:spcAft>
                <a:spcPts val="0"/>
              </a:spcAft>
              <a:defRPr sz="1400" b="1" cap="none" baseline="0">
                <a:solidFill>
                  <a:schemeClr val="bg2"/>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en-GB"/>
              <a:t>Click to edit text</a:t>
            </a:r>
          </a:p>
        </p:txBody>
      </p:sp>
    </p:spTree>
    <p:extLst>
      <p:ext uri="{BB962C8B-B14F-4D97-AF65-F5344CB8AC3E}">
        <p14:creationId xmlns:p14="http://schemas.microsoft.com/office/powerpoint/2010/main" val="2258272530"/>
      </p:ext>
    </p:extLst>
  </p:cSld>
  <p:clrMapOvr>
    <a:masterClrMapping/>
  </p:clrMapOvr>
  <p:transition>
    <p:fad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ight Image &amp; Quote">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6095308" y="296863"/>
            <a:ext cx="5715692"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12" name="Text Placeholder 2">
            <a:extLst>
              <a:ext uri="{FF2B5EF4-FFF2-40B4-BE49-F238E27FC236}">
                <a16:creationId xmlns:a16="http://schemas.microsoft.com/office/drawing/2014/main" id="{649BEEF9-D970-419D-AA2E-DD608512B9F3}"/>
              </a:ext>
            </a:extLst>
          </p:cNvPr>
          <p:cNvSpPr>
            <a:spLocks noGrp="1"/>
          </p:cNvSpPr>
          <p:nvPr>
            <p:ph type="body" sz="quarter" idx="20" hasCustomPrompt="1"/>
          </p:nvPr>
        </p:nvSpPr>
        <p:spPr>
          <a:xfrm>
            <a:off x="736210" y="1408152"/>
            <a:ext cx="4670389" cy="3281441"/>
          </a:xfrm>
        </p:spPr>
        <p:txBody>
          <a:bodyPr tIns="0" rIns="0" bIns="0" anchor="ctr"/>
          <a:lstStyle>
            <a:lvl1pPr algn="l">
              <a:defRPr b="0" cap="none" baseline="0"/>
            </a:lvl1pPr>
            <a:lvl2pPr algn="l">
              <a:defRPr/>
            </a:lvl2pPr>
            <a:lvl3pPr algn="l">
              <a:defRPr sz="1400"/>
            </a:lvl3pPr>
            <a:lvl4pPr marL="0" indent="0" algn="l">
              <a:buNone/>
              <a:defRPr sz="1400"/>
            </a:lvl4pPr>
            <a:lvl5pPr marL="0" indent="0" algn="l">
              <a:buNone/>
              <a:tabLst/>
              <a:defRPr sz="1400"/>
            </a:lvl5pPr>
            <a:lvl6pPr marL="0" indent="0" algn="l">
              <a:buNone/>
              <a:defRPr sz="1400"/>
            </a:lvl6pPr>
            <a:lvl7pPr marL="0" indent="0" algn="l">
              <a:buNone/>
              <a:defRPr sz="1400"/>
            </a:lvl7pPr>
            <a:lvl8pPr marL="0" indent="0" algn="l">
              <a:buNone/>
              <a:tabLst/>
              <a:defRPr sz="1400"/>
            </a:lvl8pPr>
            <a:lvl9pPr marL="0" indent="0" algn="l">
              <a:buNone/>
              <a:defRPr sz="1400"/>
            </a:lvl9pPr>
          </a:lstStyle>
          <a:p>
            <a:pPr lvl="0"/>
            <a:r>
              <a:rPr lang="en-GB"/>
              <a:t>Click to edit Master text styles</a:t>
            </a:r>
          </a:p>
        </p:txBody>
      </p:sp>
      <p:sp>
        <p:nvSpPr>
          <p:cNvPr id="6" name="Text Placeholder 55">
            <a:extLst>
              <a:ext uri="{FF2B5EF4-FFF2-40B4-BE49-F238E27FC236}">
                <a16:creationId xmlns:a16="http://schemas.microsoft.com/office/drawing/2014/main" id="{97FCAA84-D1A3-46AE-B10B-F200FB179494}"/>
              </a:ext>
            </a:extLst>
          </p:cNvPr>
          <p:cNvSpPr>
            <a:spLocks noGrp="1"/>
          </p:cNvSpPr>
          <p:nvPr>
            <p:ph type="body" sz="quarter" idx="21" hasCustomPrompt="1"/>
          </p:nvPr>
        </p:nvSpPr>
        <p:spPr>
          <a:xfrm>
            <a:off x="736210" y="4689593"/>
            <a:ext cx="4670389" cy="633978"/>
          </a:xfrm>
        </p:spPr>
        <p:txBody>
          <a:bodyPr lIns="0" rIns="0" anchor="ctr">
            <a:normAutofit/>
          </a:bodyPr>
          <a:lstStyle>
            <a:lvl1pPr algn="l">
              <a:lnSpc>
                <a:spcPct val="100000"/>
              </a:lnSpc>
              <a:spcAft>
                <a:spcPts val="0"/>
              </a:spcAft>
              <a:defRPr sz="1400" b="1" cap="none" baseline="0">
                <a:solidFill>
                  <a:schemeClr val="bg2"/>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en-GB"/>
              <a:t>Click to edit text</a:t>
            </a:r>
          </a:p>
        </p:txBody>
      </p:sp>
    </p:spTree>
    <p:extLst>
      <p:ext uri="{BB962C8B-B14F-4D97-AF65-F5344CB8AC3E}">
        <p14:creationId xmlns:p14="http://schemas.microsoft.com/office/powerpoint/2010/main" val="2962071011"/>
      </p:ext>
    </p:extLst>
  </p:cSld>
  <p:clrMapOvr>
    <a:masterClrMapping/>
  </p:clrMapOvr>
  <p:transition>
    <p:fade/>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B450641-E427-4EA4-A429-795DDFE195FC}"/>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66884140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991160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6" name="shpShading"/>
          <p:cNvSpPr/>
          <p:nvPr userDrawn="1"/>
        </p:nvSpPr>
        <p:spPr>
          <a:xfrm>
            <a:off x="8311661" y="296862"/>
            <a:ext cx="3501294"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6" name="txtDetails">
            <a:extLst>
              <a:ext uri="{FF2B5EF4-FFF2-40B4-BE49-F238E27FC236}">
                <a16:creationId xmlns:a16="http://schemas.microsoft.com/office/drawing/2014/main" id="{1B3CE762-3D80-44DE-BB4E-A90D339A39CB}"/>
              </a:ext>
            </a:extLst>
          </p:cNvPr>
          <p:cNvSpPr txBox="1">
            <a:spLocks noChangeArrowheads="1"/>
          </p:cNvSpPr>
          <p:nvPr userDrawn="1"/>
        </p:nvSpPr>
        <p:spPr bwMode="auto">
          <a:xfrm>
            <a:off x="8673456" y="2013091"/>
            <a:ext cx="2783899" cy="42220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defPPr>
              <a:defRPr lang="en-GB"/>
            </a:defPPr>
            <a:lvl1pPr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5pPr>
            <a:lvl6pPr marL="2286000" algn="l" defTabSz="914400" rtl="0" eaLnBrk="1" latinLnBrk="0" hangingPunct="1">
              <a:defRPr sz="1400" kern="1200">
                <a:solidFill>
                  <a:srgbClr val="737377"/>
                </a:solidFill>
                <a:latin typeface="Arial" charset="0"/>
                <a:ea typeface="+mn-ea"/>
                <a:cs typeface="+mn-cs"/>
              </a:defRPr>
            </a:lvl6pPr>
            <a:lvl7pPr marL="2743200" algn="l" defTabSz="914400" rtl="0" eaLnBrk="1" latinLnBrk="0" hangingPunct="1">
              <a:defRPr sz="1400" kern="1200">
                <a:solidFill>
                  <a:srgbClr val="737377"/>
                </a:solidFill>
                <a:latin typeface="Arial" charset="0"/>
                <a:ea typeface="+mn-ea"/>
                <a:cs typeface="+mn-cs"/>
              </a:defRPr>
            </a:lvl7pPr>
            <a:lvl8pPr marL="3200400" algn="l" defTabSz="914400" rtl="0" eaLnBrk="1" latinLnBrk="0" hangingPunct="1">
              <a:defRPr sz="1400" kern="1200">
                <a:solidFill>
                  <a:srgbClr val="737377"/>
                </a:solidFill>
                <a:latin typeface="Arial" charset="0"/>
                <a:ea typeface="+mn-ea"/>
                <a:cs typeface="+mn-cs"/>
              </a:defRPr>
            </a:lvl8pPr>
            <a:lvl9pPr marL="3657600" algn="l" defTabSz="914400" rtl="0" eaLnBrk="1" latinLnBrk="0" hangingPunct="1">
              <a:defRPr sz="1400" kern="1200">
                <a:solidFill>
                  <a:srgbClr val="737377"/>
                </a:solidFill>
                <a:latin typeface="Arial" charset="0"/>
                <a:ea typeface="+mn-ea"/>
                <a:cs typeface="+mn-cs"/>
              </a:defRPr>
            </a:lvl9pPr>
          </a:lstStyle>
          <a:p>
            <a:pPr algn="l" rtl="0">
              <a:spcBef>
                <a:spcPts val="0"/>
              </a:spcBef>
            </a:pPr>
            <a:r>
              <a:rPr lang="en-GB" sz="1000" b="1" i="0" u="none" strike="noStrike" kern="1200" baseline="30000">
                <a:solidFill>
                  <a:schemeClr val="tx1"/>
                </a:solidFill>
                <a:latin typeface="Arial" charset="0"/>
                <a:ea typeface="+mn-ea"/>
                <a:cs typeface="+mn-cs"/>
              </a:rPr>
              <a:t>Corporate Headquarters</a:t>
            </a:r>
          </a:p>
          <a:p>
            <a:pPr algn="l" rtl="0">
              <a:spcBef>
                <a:spcPts val="0"/>
              </a:spcBef>
            </a:pPr>
            <a:r>
              <a:rPr lang="en-GB" sz="1000" b="0" i="0" u="none" strike="noStrike" kern="1200" baseline="30000">
                <a:solidFill>
                  <a:schemeClr val="tx1"/>
                </a:solidFill>
                <a:latin typeface="Arial" charset="0"/>
                <a:ea typeface="+mn-ea"/>
                <a:cs typeface="+mn-cs"/>
              </a:rPr>
              <a:t>10 Bressenden Place</a:t>
            </a:r>
            <a:br>
              <a:rPr lang="en-GB" sz="1000" b="0" i="0" u="none" strike="noStrike" kern="1200" baseline="30000">
                <a:solidFill>
                  <a:schemeClr val="tx1"/>
                </a:solidFill>
                <a:latin typeface="Arial" charset="0"/>
                <a:ea typeface="+mn-ea"/>
                <a:cs typeface="+mn-cs"/>
              </a:rPr>
            </a:br>
            <a:r>
              <a:rPr lang="en-GB" sz="1000" b="0" i="0" u="none" strike="noStrike" kern="1200" baseline="30000">
                <a:solidFill>
                  <a:schemeClr val="tx1"/>
                </a:solidFill>
                <a:latin typeface="Arial" charset="0"/>
                <a:ea typeface="+mn-ea"/>
                <a:cs typeface="+mn-cs"/>
              </a:rPr>
              <a:t>London</a:t>
            </a:r>
            <a:br>
              <a:rPr lang="en-GB" sz="1000" b="0" i="0" u="none" strike="noStrike" kern="1200" baseline="30000">
                <a:solidFill>
                  <a:schemeClr val="tx1"/>
                </a:solidFill>
                <a:latin typeface="Arial" charset="0"/>
                <a:ea typeface="+mn-ea"/>
                <a:cs typeface="+mn-cs"/>
              </a:rPr>
            </a:br>
            <a:r>
              <a:rPr lang="en-GB" sz="1000" b="0" i="0" u="none" strike="noStrike" kern="1200" baseline="30000">
                <a:solidFill>
                  <a:schemeClr val="tx1"/>
                </a:solidFill>
                <a:latin typeface="Arial" charset="0"/>
                <a:ea typeface="+mn-ea"/>
                <a:cs typeface="+mn-cs"/>
              </a:rPr>
              <a:t>SW1E 5DN</a:t>
            </a:r>
            <a:br>
              <a:rPr lang="en-GB" sz="1000" b="0" i="0" u="none" strike="noStrike" kern="1200" baseline="30000">
                <a:solidFill>
                  <a:schemeClr val="tx1"/>
                </a:solidFill>
                <a:latin typeface="Arial" charset="0"/>
                <a:ea typeface="+mn-ea"/>
                <a:cs typeface="+mn-cs"/>
              </a:rPr>
            </a:br>
            <a:r>
              <a:rPr lang="en-GB" sz="1000" b="0" i="0" u="none" strike="noStrike" kern="1200" baseline="30000">
                <a:solidFill>
                  <a:schemeClr val="tx1"/>
                </a:solidFill>
                <a:latin typeface="Arial" charset="0"/>
                <a:ea typeface="+mn-ea"/>
                <a:cs typeface="+mn-cs"/>
              </a:rPr>
              <a:t>+44 20 7730 9000</a:t>
            </a:r>
          </a:p>
          <a:p>
            <a:pPr algn="l" rtl="0">
              <a:spcBef>
                <a:spcPts val="0"/>
              </a:spcBef>
            </a:pPr>
            <a:endParaRPr lang="en-GB" sz="1000" b="0" i="0" u="none" strike="noStrike" kern="1200" baseline="30000">
              <a:solidFill>
                <a:schemeClr val="tx1"/>
              </a:solidFill>
              <a:latin typeface="Arial" charset="0"/>
              <a:ea typeface="+mn-ea"/>
              <a:cs typeface="+mn-cs"/>
            </a:endParaRPr>
          </a:p>
          <a:p>
            <a:pPr algn="l" rtl="0">
              <a:spcBef>
                <a:spcPts val="0"/>
              </a:spcBef>
            </a:pPr>
            <a:r>
              <a:rPr lang="en-GB" sz="1000" b="1" i="0" u="none" strike="noStrike" kern="1200" baseline="30000">
                <a:solidFill>
                  <a:schemeClr val="tx1"/>
                </a:solidFill>
                <a:latin typeface="Arial" charset="0"/>
                <a:ea typeface="+mn-ea"/>
                <a:cs typeface="+mn-cs"/>
              </a:rPr>
              <a:t>paconsulting.com</a:t>
            </a:r>
          </a:p>
          <a:p>
            <a:pPr algn="l" rtl="0">
              <a:spcBef>
                <a:spcPts val="0"/>
              </a:spcBef>
            </a:pPr>
            <a:endParaRPr lang="en-GB" sz="1000" b="0" i="0" u="none" strike="noStrike" kern="1200" baseline="30000">
              <a:solidFill>
                <a:schemeClr val="tx1"/>
              </a:solidFill>
              <a:latin typeface="Arial" charset="0"/>
              <a:ea typeface="+mn-ea"/>
              <a:cs typeface="+mn-cs"/>
            </a:endParaRPr>
          </a:p>
          <a:p>
            <a:pPr algn="l" rtl="0">
              <a:spcBef>
                <a:spcPts val="0"/>
              </a:spcBef>
            </a:pPr>
            <a:r>
              <a:rPr lang="en-GB" sz="1000" b="0" i="0" u="none" strike="noStrike" kern="1200" baseline="30000">
                <a:solidFill>
                  <a:schemeClr val="tx1"/>
                </a:solidFill>
                <a:latin typeface="Arial" charset="0"/>
                <a:ea typeface="+mn-ea"/>
                <a:cs typeface="+mn-cs"/>
              </a:rPr>
              <a:t>This report has been prepared by PA Consulting Group on the basis of information supplied by the client, third parties (if appropriate) and that which is available in the public domain. No representation or warranty is given as to the achievability or reasonableness of future projections or the assumptions underlying them, targets, valuations, opinions, prospects or returns, if any, which have not been independently verified. Except where otherwise indicated, the report speaks as at the date indicated within the report.</a:t>
            </a:r>
          </a:p>
          <a:p>
            <a:pPr algn="l" rtl="0">
              <a:spcBef>
                <a:spcPts val="0"/>
              </a:spcBef>
            </a:pPr>
            <a:endParaRPr lang="en-GB" sz="1000" b="0" i="0" u="none" strike="noStrike" kern="1200" baseline="30000">
              <a:solidFill>
                <a:schemeClr val="tx1"/>
              </a:solidFill>
              <a:latin typeface="Arial" charset="0"/>
              <a:ea typeface="+mn-ea"/>
              <a:cs typeface="+mn-cs"/>
            </a:endParaRPr>
          </a:p>
          <a:p>
            <a:pPr algn="l" rtl="0">
              <a:spcBef>
                <a:spcPts val="0"/>
              </a:spcBef>
            </a:pPr>
            <a:r>
              <a:rPr lang="en-GB" sz="1000" b="1" i="0" u="none" strike="noStrike" kern="1200" baseline="30000">
                <a:solidFill>
                  <a:schemeClr val="tx1"/>
                </a:solidFill>
                <a:latin typeface="Arial" charset="0"/>
                <a:ea typeface="+mn-ea"/>
                <a:cs typeface="+mn-cs"/>
              </a:rPr>
              <a:t>All rights reserved</a:t>
            </a:r>
          </a:p>
          <a:p>
            <a:pPr algn="l" rtl="0">
              <a:spcBef>
                <a:spcPts val="0"/>
              </a:spcBef>
            </a:pPr>
            <a:r>
              <a:rPr lang="en-GB" sz="1000" b="1" i="0" u="none" strike="noStrike" kern="1200" baseline="30000">
                <a:solidFill>
                  <a:schemeClr val="tx1"/>
                </a:solidFill>
                <a:latin typeface="Arial" charset="0"/>
                <a:ea typeface="+mn-ea"/>
                <a:cs typeface="+mn-cs"/>
              </a:rPr>
              <a:t>© PA Knowledge Limited 2019</a:t>
            </a:r>
          </a:p>
          <a:p>
            <a:pPr algn="l" rtl="0">
              <a:spcBef>
                <a:spcPts val="0"/>
              </a:spcBef>
            </a:pPr>
            <a:endParaRPr lang="en-GB" sz="1000" b="0" i="0" u="none" strike="noStrike" kern="1200" baseline="30000">
              <a:solidFill>
                <a:schemeClr val="tx1"/>
              </a:solidFill>
              <a:latin typeface="Arial" charset="0"/>
              <a:ea typeface="+mn-ea"/>
              <a:cs typeface="+mn-cs"/>
            </a:endParaRPr>
          </a:p>
          <a:p>
            <a:pPr algn="l" rtl="0">
              <a:spcBef>
                <a:spcPts val="0"/>
              </a:spcBef>
            </a:pPr>
            <a:r>
              <a:rPr lang="en-GB" sz="1000" b="0" i="0" u="none" strike="noStrike" kern="1200" baseline="30000">
                <a:solidFill>
                  <a:schemeClr val="tx1"/>
                </a:solidFill>
                <a:latin typeface="Arial" charset="0"/>
                <a:ea typeface="+mn-ea"/>
                <a:cs typeface="+mn-cs"/>
              </a:rPr>
              <a:t>This report is confidential to the organisation named </a:t>
            </a:r>
            <a:br>
              <a:rPr lang="en-GB" sz="1000" b="0" i="0" u="none" strike="noStrike" kern="1200" baseline="30000">
                <a:solidFill>
                  <a:schemeClr val="tx1"/>
                </a:solidFill>
                <a:latin typeface="Arial" charset="0"/>
                <a:ea typeface="+mn-ea"/>
                <a:cs typeface="+mn-cs"/>
              </a:rPr>
            </a:br>
            <a:r>
              <a:rPr lang="en-GB" sz="1000" b="0" i="0" u="none" strike="noStrike" kern="1200" baseline="30000">
                <a:solidFill>
                  <a:schemeClr val="tx1"/>
                </a:solidFill>
                <a:latin typeface="Arial" charset="0"/>
                <a:ea typeface="+mn-ea"/>
                <a:cs typeface="+mn-cs"/>
              </a:rPr>
              <a:t>herein and may not be reproduced, stored in a retrieval system, or transmitted in any form or by any means, electronic, mechanical or otherwise, without the prior written permission of PA Consulting Group. In the event that you receive this document in error, you should return </a:t>
            </a:r>
            <a:br>
              <a:rPr lang="en-GB" sz="1000" b="0" i="0" u="none" strike="noStrike" kern="1200" baseline="30000">
                <a:solidFill>
                  <a:schemeClr val="tx1"/>
                </a:solidFill>
                <a:latin typeface="Arial" charset="0"/>
                <a:ea typeface="+mn-ea"/>
                <a:cs typeface="+mn-cs"/>
              </a:rPr>
            </a:br>
            <a:r>
              <a:rPr lang="en-GB" sz="1000" b="0" i="0" u="none" strike="noStrike" kern="1200" baseline="30000">
                <a:solidFill>
                  <a:schemeClr val="tx1"/>
                </a:solidFill>
                <a:latin typeface="Arial" charset="0"/>
                <a:ea typeface="+mn-ea"/>
                <a:cs typeface="+mn-cs"/>
              </a:rPr>
              <a:t>it to PA Consulting Group, 10 Bressenden Place, London, SW1E 5DN. PA Consulting Group accepts no liability whatsoever should an unauthorised recipient of this report act on its contents.</a:t>
            </a:r>
          </a:p>
        </p:txBody>
      </p:sp>
      <p:pic>
        <p:nvPicPr>
          <p:cNvPr id="57" name="picLogoLight">
            <a:extLst>
              <a:ext uri="{FF2B5EF4-FFF2-40B4-BE49-F238E27FC236}">
                <a16:creationId xmlns:a16="http://schemas.microsoft.com/office/drawing/2014/main" id="{B2942888-CD23-457D-9EA4-62C68C207438}"/>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717100" y="584640"/>
            <a:ext cx="762092" cy="564890"/>
          </a:xfrm>
          <a:prstGeom prst="rect">
            <a:avLst/>
          </a:prstGeom>
        </p:spPr>
      </p:pic>
      <p:pic>
        <p:nvPicPr>
          <p:cNvPr id="49" name="picLogoDark">
            <a:extLst>
              <a:ext uri="{FF2B5EF4-FFF2-40B4-BE49-F238E27FC236}">
                <a16:creationId xmlns:a16="http://schemas.microsoft.com/office/drawing/2014/main" id="{649A6BE8-C64B-4CE3-AA10-E89488B7B6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18146" y="584640"/>
            <a:ext cx="761047" cy="564890"/>
          </a:xfrm>
          <a:prstGeom prst="rect">
            <a:avLst/>
          </a:prstGeom>
        </p:spPr>
      </p:pic>
      <p:sp>
        <p:nvSpPr>
          <p:cNvPr id="8" name="txtMTD">
            <a:extLst>
              <a:ext uri="{FF2B5EF4-FFF2-40B4-BE49-F238E27FC236}">
                <a16:creationId xmlns:a16="http://schemas.microsoft.com/office/drawing/2014/main" id="{613C0DEB-0382-4B9A-99EE-98570037AD3C}"/>
              </a:ext>
            </a:extLst>
          </p:cNvPr>
          <p:cNvSpPr/>
          <p:nvPr userDrawn="1"/>
        </p:nvSpPr>
        <p:spPr>
          <a:xfrm>
            <a:off x="619912" y="3847678"/>
            <a:ext cx="6055630" cy="2318583"/>
          </a:xfrm>
          <a:prstGeom prst="rect">
            <a:avLst/>
          </a:prstGeom>
        </p:spPr>
        <p:txBody>
          <a:bodyPr wrap="square">
            <a:spAutoFit/>
          </a:bodyPr>
          <a:lstStyle>
            <a:defPPr>
              <a:defRPr lang="en-GB"/>
            </a:defPPr>
            <a:lvl1pPr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5pPr>
            <a:lvl6pPr marL="2286000" algn="l" defTabSz="914400" rtl="0" eaLnBrk="1" latinLnBrk="0" hangingPunct="1">
              <a:defRPr sz="1400" kern="1200">
                <a:solidFill>
                  <a:srgbClr val="737377"/>
                </a:solidFill>
                <a:latin typeface="Arial" charset="0"/>
                <a:ea typeface="+mn-ea"/>
                <a:cs typeface="+mn-cs"/>
              </a:defRPr>
            </a:lvl6pPr>
            <a:lvl7pPr marL="2743200" algn="l" defTabSz="914400" rtl="0" eaLnBrk="1" latinLnBrk="0" hangingPunct="1">
              <a:defRPr sz="1400" kern="1200">
                <a:solidFill>
                  <a:srgbClr val="737377"/>
                </a:solidFill>
                <a:latin typeface="Arial" charset="0"/>
                <a:ea typeface="+mn-ea"/>
                <a:cs typeface="+mn-cs"/>
              </a:defRPr>
            </a:lvl7pPr>
            <a:lvl8pPr marL="3200400" algn="l" defTabSz="914400" rtl="0" eaLnBrk="1" latinLnBrk="0" hangingPunct="1">
              <a:defRPr sz="1400" kern="1200">
                <a:solidFill>
                  <a:srgbClr val="737377"/>
                </a:solidFill>
                <a:latin typeface="Arial" charset="0"/>
                <a:ea typeface="+mn-ea"/>
                <a:cs typeface="+mn-cs"/>
              </a:defRPr>
            </a:lvl8pPr>
            <a:lvl9pPr marL="3657600" algn="l" defTabSz="914400" rtl="0" eaLnBrk="1" latinLnBrk="0" hangingPunct="1">
              <a:defRPr sz="1400" kern="1200">
                <a:solidFill>
                  <a:srgbClr val="737377"/>
                </a:solidFill>
                <a:latin typeface="Arial" charset="0"/>
                <a:ea typeface="+mn-ea"/>
                <a:cs typeface="+mn-cs"/>
              </a:defRPr>
            </a:lvl9pPr>
          </a:lstStyle>
          <a:p>
            <a:pPr algn="l" rtl="0"/>
            <a:endParaRPr lang="en-GB" sz="1400" b="0" i="0" u="none" strike="noStrike" kern="1200" baseline="30000">
              <a:solidFill>
                <a:schemeClr val="tx1"/>
              </a:solidFill>
              <a:latin typeface="Arial" charset="0"/>
              <a:ea typeface="+mn-ea"/>
              <a:cs typeface="+mn-cs"/>
            </a:endParaRPr>
          </a:p>
          <a:p>
            <a:pPr algn="l" rtl="0"/>
            <a:r>
              <a:rPr lang="en-GB" sz="1400" b="1" i="0" u="none" strike="noStrike" kern="1200" baseline="30000">
                <a:solidFill>
                  <a:schemeClr val="tx1"/>
                </a:solidFill>
                <a:latin typeface="Arial" charset="0"/>
                <a:ea typeface="+mn-ea"/>
                <a:cs typeface="+mn-cs"/>
              </a:rPr>
              <a:t>About PA.</a:t>
            </a:r>
          </a:p>
          <a:p>
            <a:pPr algn="l" rtl="0"/>
            <a:r>
              <a:rPr lang="en-GB" sz="1400" b="0" i="0" u="none" strike="noStrike" kern="1200" baseline="30000">
                <a:solidFill>
                  <a:schemeClr val="tx1"/>
                </a:solidFill>
                <a:latin typeface="Arial" charset="0"/>
                <a:ea typeface="+mn-ea"/>
                <a:cs typeface="+mn-cs"/>
              </a:rPr>
              <a:t>We believe in the power of ingenuity to build a positive human future </a:t>
            </a:r>
            <a:br>
              <a:rPr lang="en-GB" sz="1400" b="0" i="0" u="none" strike="noStrike" kern="1200" baseline="30000">
                <a:solidFill>
                  <a:schemeClr val="tx1"/>
                </a:solidFill>
                <a:latin typeface="Arial" charset="0"/>
                <a:ea typeface="+mn-ea"/>
                <a:cs typeface="+mn-cs"/>
              </a:rPr>
            </a:br>
            <a:r>
              <a:rPr lang="en-GB" sz="1400" b="0" i="0" u="none" strike="noStrike" kern="1200" baseline="30000">
                <a:solidFill>
                  <a:schemeClr val="tx1"/>
                </a:solidFill>
                <a:latin typeface="Arial" charset="0"/>
                <a:ea typeface="+mn-ea"/>
                <a:cs typeface="+mn-cs"/>
              </a:rPr>
              <a:t>in a technology-driven world.  </a:t>
            </a:r>
          </a:p>
          <a:p>
            <a:pPr algn="l" rtl="0"/>
            <a:r>
              <a:rPr lang="en-GB" sz="1400" b="0" i="0" u="none" strike="noStrike" kern="1200" baseline="30000">
                <a:solidFill>
                  <a:schemeClr val="tx1"/>
                </a:solidFill>
                <a:latin typeface="Arial" charset="0"/>
                <a:ea typeface="+mn-ea"/>
                <a:cs typeface="+mn-cs"/>
              </a:rPr>
              <a:t>As strategies, technologies and innovation collide, </a:t>
            </a:r>
            <a:r>
              <a:rPr lang="en-GB" sz="1400" b="0" i="0" kern="1200" baseline="30000">
                <a:solidFill>
                  <a:schemeClr val="tx1"/>
                </a:solidFill>
                <a:effectLst/>
                <a:latin typeface="Arial" charset="0"/>
                <a:ea typeface="+mn-ea"/>
                <a:cs typeface="+mn-cs"/>
              </a:rPr>
              <a:t>we create opportunity from complexity</a:t>
            </a:r>
            <a:r>
              <a:rPr lang="en-GB" sz="1400" b="0" i="0" u="none" strike="noStrike" kern="1200" baseline="30000">
                <a:solidFill>
                  <a:schemeClr val="tx1"/>
                </a:solidFill>
                <a:latin typeface="Arial" charset="0"/>
                <a:ea typeface="+mn-ea"/>
                <a:cs typeface="+mn-cs"/>
              </a:rPr>
              <a:t>.  </a:t>
            </a:r>
          </a:p>
          <a:p>
            <a:pPr algn="l" rtl="0"/>
            <a:r>
              <a:rPr lang="en-GB" sz="1400" b="0" i="0" u="none" strike="noStrike" kern="1200" baseline="30000">
                <a:solidFill>
                  <a:schemeClr val="tx1"/>
                </a:solidFill>
                <a:latin typeface="Arial" charset="0"/>
                <a:ea typeface="+mn-ea"/>
                <a:cs typeface="+mn-cs"/>
              </a:rPr>
              <a:t>Our diverse teams of experts combine innovative thinking and breakthrough technologies to progress further, faster. Our clients adapt and transform, and together we achieve enduring results. </a:t>
            </a:r>
          </a:p>
          <a:p>
            <a:pPr algn="l" rtl="0"/>
            <a:r>
              <a:rPr lang="en-GB" sz="1400" b="0" i="0" u="none" strike="noStrike" kern="1200" baseline="30000">
                <a:solidFill>
                  <a:schemeClr val="tx1"/>
                </a:solidFill>
                <a:latin typeface="Arial" charset="0"/>
                <a:ea typeface="+mn-ea"/>
                <a:cs typeface="+mn-cs"/>
              </a:rPr>
              <a:t>An innovation and transformation consultancy, we are over 2,800 specialists in consumer, defence and security, energy and utilities, financial services, government, healthcare, life sciences, manufacturing, and transport, travel and logistics. </a:t>
            </a:r>
          </a:p>
          <a:p>
            <a:pPr algn="l" rtl="0"/>
            <a:r>
              <a:rPr lang="en-GB" sz="1400" b="0" i="0" u="none" strike="noStrike" kern="1200" baseline="30000">
                <a:solidFill>
                  <a:schemeClr val="tx1"/>
                </a:solidFill>
                <a:latin typeface="Arial" charset="0"/>
                <a:ea typeface="+mn-ea"/>
                <a:cs typeface="+mn-cs"/>
              </a:rPr>
              <a:t>We operate globally from offices across the Americas, Europe, the Nordics and the Gulf.  </a:t>
            </a:r>
            <a:endParaRPr kumimoji="0" lang="en-GB" sz="1400" b="0" i="0" u="none" strike="noStrike" kern="1200" cap="none" spc="0" normalizeH="0" baseline="30000">
              <a:ln>
                <a:noFill/>
              </a:ln>
              <a:solidFill>
                <a:schemeClr val="tx1"/>
              </a:solidFill>
              <a:effectLst/>
              <a:uLnTx/>
              <a:uFillTx/>
              <a:latin typeface="Arial" charset="0"/>
              <a:ea typeface="+mn-ea"/>
              <a:cs typeface="+mn-cs"/>
            </a:endParaRPr>
          </a:p>
          <a:p>
            <a:pPr algn="l" rtl="0"/>
            <a:r>
              <a:rPr kumimoji="0" lang="en-GB" sz="1400" b="1" i="0" u="none" strike="noStrike" kern="1200" cap="none" spc="0" normalizeH="0" baseline="30000" noProof="0">
                <a:ln>
                  <a:noFill/>
                </a:ln>
                <a:solidFill>
                  <a:srgbClr val="293947"/>
                </a:solidFill>
                <a:effectLst/>
                <a:uLnTx/>
                <a:uFillTx/>
                <a:latin typeface="Arial" charset="0"/>
                <a:ea typeface="+mn-ea"/>
                <a:cs typeface="+mn-cs"/>
              </a:rPr>
              <a:t>PA. Bringing Ingenuity to Life.</a:t>
            </a:r>
          </a:p>
        </p:txBody>
      </p:sp>
    </p:spTree>
    <p:extLst>
      <p:ext uri="{BB962C8B-B14F-4D97-AF65-F5344CB8AC3E}">
        <p14:creationId xmlns:p14="http://schemas.microsoft.com/office/powerpoint/2010/main" val="1720973059"/>
      </p:ext>
    </p:extLst>
  </p:cSld>
  <p:clrMapOvr>
    <a:masterClrMapping/>
  </p:clrMapOvr>
  <p:transition>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
    <p:spTree>
      <p:nvGrpSpPr>
        <p:cNvPr id="1" name=""/>
        <p:cNvGrpSpPr/>
        <p:nvPr/>
      </p:nvGrpSpPr>
      <p:grpSpPr>
        <a:xfrm>
          <a:off x="0" y="0"/>
          <a:ext cx="0" cy="0"/>
          <a:chOff x="0" y="0"/>
          <a:chExt cx="0" cy="0"/>
        </a:xfrm>
      </p:grpSpPr>
      <p:sp>
        <p:nvSpPr>
          <p:cNvPr id="15" name="Picture Placeholder 14"/>
          <p:cNvSpPr>
            <a:spLocks noGrp="1"/>
          </p:cNvSpPr>
          <p:nvPr>
            <p:ph type="pic" sz="quarter" idx="19"/>
          </p:nvPr>
        </p:nvSpPr>
        <p:spPr>
          <a:xfrm>
            <a:off x="0" y="0"/>
            <a:ext cx="6912708" cy="6858000"/>
          </a:xfrm>
          <a:custGeom>
            <a:avLst/>
            <a:gdLst>
              <a:gd name="connsiteX0" fmla="*/ 0 w 5616575"/>
              <a:gd name="connsiteY0" fmla="*/ 0 h 6858000"/>
              <a:gd name="connsiteX1" fmla="*/ 5616575 w 5616575"/>
              <a:gd name="connsiteY1" fmla="*/ 0 h 6858000"/>
              <a:gd name="connsiteX2" fmla="*/ 5616575 w 5616575"/>
              <a:gd name="connsiteY2" fmla="*/ 296862 h 6858000"/>
              <a:gd name="connsiteX3" fmla="*/ 5336669 w 5616575"/>
              <a:gd name="connsiteY3" fmla="*/ 296862 h 6858000"/>
              <a:gd name="connsiteX4" fmla="*/ 5336669 w 5616575"/>
              <a:gd name="connsiteY4" fmla="*/ 6453188 h 6858000"/>
              <a:gd name="connsiteX5" fmla="*/ 5616575 w 5616575"/>
              <a:gd name="connsiteY5" fmla="*/ 6453188 h 6858000"/>
              <a:gd name="connsiteX6" fmla="*/ 5616575 w 5616575"/>
              <a:gd name="connsiteY6" fmla="*/ 6858000 h 6858000"/>
              <a:gd name="connsiteX7" fmla="*/ 0 w 56165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6575" h="6858000">
                <a:moveTo>
                  <a:pt x="0" y="0"/>
                </a:moveTo>
                <a:lnTo>
                  <a:pt x="5616575" y="0"/>
                </a:lnTo>
                <a:lnTo>
                  <a:pt x="5616575" y="296862"/>
                </a:lnTo>
                <a:lnTo>
                  <a:pt x="5336669" y="296862"/>
                </a:lnTo>
                <a:lnTo>
                  <a:pt x="5336669" y="6453188"/>
                </a:lnTo>
                <a:lnTo>
                  <a:pt x="5616575" y="6453188"/>
                </a:lnTo>
                <a:lnTo>
                  <a:pt x="5616575" y="6858000"/>
                </a:lnTo>
                <a:lnTo>
                  <a:pt x="0" y="6858000"/>
                </a:lnTo>
                <a:close/>
              </a:path>
            </a:pathLst>
          </a:custGeom>
          <a:solidFill>
            <a:schemeClr val="accent5"/>
          </a:solidFill>
        </p:spPr>
        <p:txBody>
          <a:bodyPr wrap="square" lIns="36000" tIns="36000" rIns="36000" bIns="36000" anchor="ctr">
            <a:noAutofit/>
          </a:bodyPr>
          <a:lstStyle>
            <a:lvl1pPr algn="ctr">
              <a:defRPr>
                <a:solidFill>
                  <a:schemeClr val="bg1"/>
                </a:solidFill>
              </a:defRPr>
            </a:lvl1pPr>
          </a:lstStyle>
          <a:p>
            <a:endParaRPr lang="en-GB"/>
          </a:p>
        </p:txBody>
      </p:sp>
      <p:sp>
        <p:nvSpPr>
          <p:cNvPr id="21" name="Rectangle 20"/>
          <p:cNvSpPr/>
          <p:nvPr userDrawn="1"/>
        </p:nvSpPr>
        <p:spPr>
          <a:xfrm>
            <a:off x="6568209" y="296862"/>
            <a:ext cx="5244747" cy="6156326"/>
          </a:xfrm>
          <a:prstGeom prst="rect">
            <a:avLst/>
          </a:prstGeom>
          <a:solidFill>
            <a:srgbClr val="F5F8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9" name="Rectangle 8"/>
          <p:cNvSpPr/>
          <p:nvPr userDrawn="1"/>
        </p:nvSpPr>
        <p:spPr>
          <a:xfrm>
            <a:off x="6568209" y="296862"/>
            <a:ext cx="5244747"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31" name="Text Placeholder 22"/>
          <p:cNvSpPr>
            <a:spLocks noGrp="1"/>
          </p:cNvSpPr>
          <p:nvPr>
            <p:ph type="body" sz="quarter" idx="17" hasCustomPrompt="1"/>
          </p:nvPr>
        </p:nvSpPr>
        <p:spPr>
          <a:xfrm>
            <a:off x="7030523" y="4700575"/>
            <a:ext cx="4428485" cy="795999"/>
          </a:xfrm>
        </p:spPr>
        <p:txBody>
          <a:bodyPr lIns="0" tIns="46800" rIns="0">
            <a:normAutofit/>
          </a:bodyPr>
          <a:lstStyle>
            <a:lvl1pPr>
              <a:lnSpc>
                <a:spcPct val="110000"/>
              </a:lnSpc>
              <a:spcBef>
                <a:spcPts val="0"/>
              </a:spcBef>
              <a:spcAft>
                <a:spcPts val="800"/>
              </a:spcAft>
              <a:defRPr sz="1400" b="0" cap="none" baseline="0"/>
            </a:lvl1pPr>
            <a:lvl3pPr>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GB"/>
              <a:t>Large text – Arial regular size 14</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7479" y="587635"/>
            <a:ext cx="1128569" cy="837683"/>
          </a:xfrm>
          <a:prstGeom prst="rect">
            <a:avLst/>
          </a:prstGeom>
        </p:spPr>
      </p:pic>
      <p:sp>
        <p:nvSpPr>
          <p:cNvPr id="10" name="txtSecureMarker1" hidden="1"/>
          <p:cNvSpPr txBox="1"/>
          <p:nvPr userDrawn="1"/>
        </p:nvSpPr>
        <p:spPr>
          <a:xfrm>
            <a:off x="7142109" y="26527"/>
            <a:ext cx="4669488" cy="261610"/>
          </a:xfrm>
          <a:prstGeom prst="rect">
            <a:avLst/>
          </a:prstGeom>
          <a:noFill/>
        </p:spPr>
        <p:txBody>
          <a:bodyPr wrap="square" rtlCol="0">
            <a:sp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11" name="txtSecureMarker2" hidden="1"/>
          <p:cNvSpPr txBox="1"/>
          <p:nvPr userDrawn="1"/>
        </p:nvSpPr>
        <p:spPr>
          <a:xfrm>
            <a:off x="6912708" y="6324601"/>
            <a:ext cx="4033642" cy="466889"/>
          </a:xfrm>
          <a:prstGeom prst="rect">
            <a:avLst/>
          </a:prstGeom>
          <a:noFill/>
        </p:spPr>
        <p:txBody>
          <a:bodyPr wrap="square" rtlCol="0" anchor="b" anchorCtr="0">
            <a:no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14" name="Text Placeholder 7">
            <a:extLst>
              <a:ext uri="{FF2B5EF4-FFF2-40B4-BE49-F238E27FC236}">
                <a16:creationId xmlns:a16="http://schemas.microsoft.com/office/drawing/2014/main" id="{FF3AC676-64AD-463E-8369-FDD63F3632CF}"/>
              </a:ext>
            </a:extLst>
          </p:cNvPr>
          <p:cNvSpPr>
            <a:spLocks noGrp="1"/>
          </p:cNvSpPr>
          <p:nvPr>
            <p:ph type="body" sz="quarter" idx="15" hasCustomPrompt="1"/>
          </p:nvPr>
        </p:nvSpPr>
        <p:spPr>
          <a:xfrm>
            <a:off x="7027119" y="1716088"/>
            <a:ext cx="4428486" cy="2916000"/>
          </a:xfrm>
        </p:spPr>
        <p:txBody>
          <a:bodyPr anchor="t" anchorCtr="0">
            <a:normAutofit/>
          </a:bodyPr>
          <a:lstStyle>
            <a:lvl1pPr>
              <a:lnSpc>
                <a:spcPct val="90000"/>
              </a:lnSpc>
              <a:spcBef>
                <a:spcPts val="0"/>
              </a:spcBef>
              <a:spcAft>
                <a:spcPts val="0"/>
              </a:spcAft>
              <a:defRPr sz="3600" b="1" cap="none" spc="0" baseline="0">
                <a:solidFill>
                  <a:schemeClr val="bg2"/>
                </a:solidFill>
              </a:defRPr>
            </a:lvl1pPr>
            <a:lvl2pPr>
              <a:lnSpc>
                <a:spcPct val="90000"/>
              </a:lnSpc>
              <a:spcBef>
                <a:spcPts val="200"/>
              </a:spcBef>
              <a:spcAft>
                <a:spcPts val="0"/>
              </a:spcAft>
              <a:defRPr sz="2800" spc="0">
                <a:solidFill>
                  <a:schemeClr val="tx1"/>
                </a:solidFill>
              </a:defRPr>
            </a:lvl2pPr>
          </a:lstStyle>
          <a:p>
            <a:pPr lvl="0"/>
            <a:r>
              <a:rPr lang="en-GB"/>
              <a:t>Click to edit title</a:t>
            </a:r>
          </a:p>
          <a:p>
            <a:pPr lvl="1"/>
            <a:r>
              <a:rPr lang="en-GB"/>
              <a:t>Second level</a:t>
            </a:r>
          </a:p>
        </p:txBody>
      </p:sp>
      <p:sp>
        <p:nvSpPr>
          <p:cNvPr id="12" name="txtWMTD">
            <a:extLst>
              <a:ext uri="{FF2B5EF4-FFF2-40B4-BE49-F238E27FC236}">
                <a16:creationId xmlns:a16="http://schemas.microsoft.com/office/drawing/2014/main" id="{93AA808C-F382-41DF-9668-4F43BA4628F5}"/>
              </a:ext>
            </a:extLst>
          </p:cNvPr>
          <p:cNvSpPr txBox="1">
            <a:spLocks/>
          </p:cNvSpPr>
          <p:nvPr userDrawn="1"/>
        </p:nvSpPr>
        <p:spPr>
          <a:xfrm>
            <a:off x="9082783" y="5827769"/>
            <a:ext cx="2493014" cy="421005"/>
          </a:xfrm>
          <a:prstGeom prst="rect">
            <a:avLst/>
          </a:prstGeom>
        </p:spPr>
        <p:txBody>
          <a:bodyPr vert="horz" wrap="square" lIns="0" tIns="45720" rIns="91440" bIns="45720" rtlCol="0">
            <a:noAutofit/>
          </a:bodyPr>
          <a:lstStyle/>
          <a:p>
            <a:pPr algn="r">
              <a:spcAft>
                <a:spcPts val="0"/>
              </a:spcAft>
            </a:pPr>
            <a:r>
              <a:rPr lang="en-GB"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10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Tree>
    <p:extLst>
      <p:ext uri="{BB962C8B-B14F-4D97-AF65-F5344CB8AC3E}">
        <p14:creationId xmlns:p14="http://schemas.microsoft.com/office/powerpoint/2010/main" val="204298276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C Master">
    <p:spTree>
      <p:nvGrpSpPr>
        <p:cNvPr id="1" name=""/>
        <p:cNvGrpSpPr/>
        <p:nvPr/>
      </p:nvGrpSpPr>
      <p:grpSpPr>
        <a:xfrm>
          <a:off x="0" y="0"/>
          <a:ext cx="0" cy="0"/>
          <a:chOff x="0" y="0"/>
          <a:chExt cx="0" cy="0"/>
        </a:xfrm>
      </p:grpSpPr>
      <p:graphicFrame>
        <p:nvGraphicFramePr>
          <p:cNvPr id="7" name="tblTOC"/>
          <p:cNvGraphicFramePr>
            <a:graphicFrameLocks noGrp="1"/>
          </p:cNvGraphicFramePr>
          <p:nvPr userDrawn="1"/>
        </p:nvGraphicFramePr>
        <p:xfrm>
          <a:off x="736600" y="2260097"/>
          <a:ext cx="10713668" cy="1119194"/>
        </p:xfrm>
        <a:graphic>
          <a:graphicData uri="http://schemas.openxmlformats.org/drawingml/2006/table">
            <a:tbl>
              <a:tblPr firstRow="1" bandRow="1"/>
              <a:tblGrid>
                <a:gridCol w="658447">
                  <a:extLst>
                    <a:ext uri="{9D8B030D-6E8A-4147-A177-3AD203B41FA5}">
                      <a16:colId xmlns:a16="http://schemas.microsoft.com/office/drawing/2014/main" val="20000"/>
                    </a:ext>
                  </a:extLst>
                </a:gridCol>
                <a:gridCol w="9205748">
                  <a:extLst>
                    <a:ext uri="{9D8B030D-6E8A-4147-A177-3AD203B41FA5}">
                      <a16:colId xmlns:a16="http://schemas.microsoft.com/office/drawing/2014/main" val="20001"/>
                    </a:ext>
                  </a:extLst>
                </a:gridCol>
                <a:gridCol w="849473">
                  <a:extLst>
                    <a:ext uri="{9D8B030D-6E8A-4147-A177-3AD203B41FA5}">
                      <a16:colId xmlns:a16="http://schemas.microsoft.com/office/drawing/2014/main" val="20002"/>
                    </a:ext>
                  </a:extLst>
                </a:gridCol>
              </a:tblGrid>
              <a:tr h="559597">
                <a:tc>
                  <a:txBody>
                    <a:bodyPr/>
                    <a:lstStyle/>
                    <a:p>
                      <a:pPr marL="0" algn="l" defTabSz="914400" rtl="0" eaLnBrk="1" latinLnBrk="0" hangingPunct="1"/>
                      <a:r>
                        <a:rPr lang="en-GB" sz="1500" b="1" kern="1200">
                          <a:solidFill>
                            <a:schemeClr val="bg2"/>
                          </a:solidFill>
                          <a:latin typeface="+mn-lt"/>
                          <a:ea typeface="+mn-ea"/>
                          <a:cs typeface="+mn-cs"/>
                        </a:rPr>
                        <a:t>&lt;S#&gt;</a:t>
                      </a:r>
                    </a:p>
                  </a:txBody>
                  <a:tcPr marL="0" marR="0"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mn-lt"/>
                          <a:ea typeface="+mn-ea"/>
                          <a:cs typeface="+mn-cs"/>
                        </a:rPr>
                        <a:t>&lt;title&gt;</a:t>
                      </a:r>
                    </a:p>
                  </a:txBody>
                  <a:tcPr marL="112542" marR="112542"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0" lang="en-GB" sz="1400" b="0" i="0" u="none" strike="noStrike" kern="1200" cap="none" spc="0" normalizeH="0" baseline="0">
                          <a:ln>
                            <a:noFill/>
                          </a:ln>
                          <a:solidFill>
                            <a:schemeClr val="tx1"/>
                          </a:solidFill>
                          <a:effectLst/>
                          <a:uLnTx/>
                          <a:uFillTx/>
                          <a:latin typeface="+mn-lt"/>
                          <a:ea typeface="+mn-ea"/>
                          <a:cs typeface="+mn-cs"/>
                        </a:rPr>
                        <a:t>&lt;no&gt;</a:t>
                      </a:r>
                    </a:p>
                  </a:txBody>
                  <a:tcPr marL="112542" marR="112542"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59597">
                <a:tc>
                  <a:txBody>
                    <a:bodyPr/>
                    <a:lstStyle/>
                    <a:p>
                      <a:pPr marL="0" algn="l" defTabSz="914400" rtl="0" eaLnBrk="1" latinLnBrk="0" hangingPunct="1"/>
                      <a:r>
                        <a:rPr lang="en-GB" sz="1500" b="1" kern="1200">
                          <a:solidFill>
                            <a:schemeClr val="bg2"/>
                          </a:solidFill>
                          <a:latin typeface="+mn-lt"/>
                          <a:ea typeface="+mn-ea"/>
                          <a:cs typeface="+mn-cs"/>
                        </a:rPr>
                        <a:t>&lt;S#&gt;</a:t>
                      </a:r>
                    </a:p>
                  </a:txBody>
                  <a:tcPr marL="0" marR="0"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chemeClr val="tx1"/>
                        </a:solidFill>
                        <a:effectLst/>
                        <a:uLnTx/>
                        <a:uFillTx/>
                        <a:latin typeface="+mn-lt"/>
                        <a:ea typeface="+mn-ea"/>
                        <a:cs typeface="+mn-cs"/>
                      </a:endParaRPr>
                    </a:p>
                  </a:txBody>
                  <a:tcPr marL="112542" marR="112542"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kumimoji="0" lang="en-GB" sz="1400" b="0" i="0" u="none" strike="noStrike" kern="1200" cap="none" spc="0" normalizeH="0" baseline="0">
                        <a:ln>
                          <a:noFill/>
                        </a:ln>
                        <a:solidFill>
                          <a:schemeClr val="tx1"/>
                        </a:solidFill>
                        <a:effectLst/>
                        <a:uLnTx/>
                        <a:uFillTx/>
                        <a:latin typeface="+mn-lt"/>
                        <a:ea typeface="+mn-ea"/>
                        <a:cs typeface="+mn-cs"/>
                      </a:endParaRPr>
                    </a:p>
                  </a:txBody>
                  <a:tcPr marL="112542" marR="112542"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8" name="txtInfo"/>
          <p:cNvSpPr txBox="1"/>
          <p:nvPr userDrawn="1"/>
        </p:nvSpPr>
        <p:spPr>
          <a:xfrm>
            <a:off x="736599" y="610624"/>
            <a:ext cx="10385546" cy="1097480"/>
          </a:xfrm>
          <a:prstGeom prst="rect">
            <a:avLst/>
          </a:prstGeom>
          <a:noFill/>
        </p:spPr>
        <p:txBody>
          <a:bodyPr wrap="square" rtlCol="0">
            <a:spAutoFit/>
          </a:bodyPr>
          <a:lstStyle/>
          <a:p>
            <a:r>
              <a:rPr lang="en-GB" sz="1633"/>
              <a:t>TOC Design Slide – do </a:t>
            </a:r>
            <a:r>
              <a:rPr lang="en-GB" sz="1633">
                <a:solidFill>
                  <a:srgbClr val="FF0000"/>
                </a:solidFill>
              </a:rPr>
              <a:t>NOT</a:t>
            </a:r>
            <a:r>
              <a:rPr lang="en-GB" sz="1633"/>
              <a:t> use this layout.</a:t>
            </a:r>
          </a:p>
          <a:p>
            <a:r>
              <a:rPr lang="en-GB" sz="1633"/>
              <a:t>The</a:t>
            </a:r>
            <a:r>
              <a:rPr lang="en-GB" sz="1633" baseline="0"/>
              <a:t> TOC “Object(s)” shown below will be repeated on as many TOC Slides as needed</a:t>
            </a:r>
          </a:p>
          <a:p>
            <a:r>
              <a:rPr lang="en-GB" sz="1633"/>
              <a:t>The initial position of any</a:t>
            </a:r>
            <a:r>
              <a:rPr lang="en-GB" sz="1633" baseline="0"/>
              <a:t> “</a:t>
            </a:r>
            <a:r>
              <a:rPr lang="en-GB" sz="1633" baseline="0" err="1"/>
              <a:t>xxx</a:t>
            </a:r>
            <a:r>
              <a:rPr lang="en-GB" sz="1633" err="1"/>
              <a:t>TOC</a:t>
            </a:r>
            <a:r>
              <a:rPr lang="en-GB" sz="1633"/>
              <a:t>” named Object(s) will be repeated on the actual slide</a:t>
            </a:r>
          </a:p>
          <a:p>
            <a:r>
              <a:rPr lang="en-GB" sz="1633"/>
              <a:t>The “tags” govern how</a:t>
            </a:r>
            <a:r>
              <a:rPr lang="en-GB" sz="1633" baseline="0"/>
              <a:t> the TOC slide is built.</a:t>
            </a:r>
          </a:p>
        </p:txBody>
      </p:sp>
      <p:sp>
        <p:nvSpPr>
          <p:cNvPr id="9" name="txtTags"/>
          <p:cNvSpPr txBox="1"/>
          <p:nvPr userDrawn="1"/>
        </p:nvSpPr>
        <p:spPr>
          <a:xfrm>
            <a:off x="736598" y="3577433"/>
            <a:ext cx="10385546" cy="2856488"/>
          </a:xfrm>
          <a:prstGeom prst="rect">
            <a:avLst/>
          </a:prstGeom>
          <a:noFill/>
        </p:spPr>
        <p:txBody>
          <a:bodyPr wrap="square" rtlCol="0">
            <a:spAutoFit/>
          </a:bodyPr>
          <a:lstStyle/>
          <a:p>
            <a:r>
              <a:rPr lang="en-GB" sz="1633"/>
              <a:t>&lt;tags&gt;</a:t>
            </a:r>
          </a:p>
          <a:p>
            <a:r>
              <a:rPr lang="en-GB" sz="1633"/>
              <a:t>Title=Contents</a:t>
            </a:r>
          </a:p>
          <a:p>
            <a:r>
              <a:rPr lang="en-GB" sz="1633"/>
              <a:t>Layout=TOC Slide</a:t>
            </a:r>
          </a:p>
          <a:p>
            <a:r>
              <a:rPr lang="en-GB" sz="1633" err="1"/>
              <a:t>SlideNumber</a:t>
            </a:r>
            <a:r>
              <a:rPr lang="en-GB" sz="1633"/>
              <a:t>=2</a:t>
            </a:r>
          </a:p>
          <a:p>
            <a:r>
              <a:rPr lang="en-GB" sz="1633"/>
              <a:t>Type=Table</a:t>
            </a:r>
          </a:p>
          <a:p>
            <a:r>
              <a:rPr lang="en-GB" sz="1633"/>
              <a:t>Table=</a:t>
            </a:r>
            <a:r>
              <a:rPr lang="en-GB" sz="1633" err="1"/>
              <a:t>tblTOC</a:t>
            </a:r>
            <a:endParaRPr lang="en-GB" sz="1633"/>
          </a:p>
          <a:p>
            <a:r>
              <a:rPr lang="en-GB" sz="1633"/>
              <a:t>Limit=7</a:t>
            </a:r>
          </a:p>
          <a:p>
            <a:r>
              <a:rPr lang="en-GB" sz="1633"/>
              <a:t>Entry1=&lt;S#&gt; | </a:t>
            </a:r>
            <a:r>
              <a:rPr lang="en-GB" sz="1633" err="1"/>
              <a:t>plcSectionNumber</a:t>
            </a:r>
            <a:r>
              <a:rPr lang="en-GB" sz="1633"/>
              <a:t> | ”00”</a:t>
            </a:r>
          </a:p>
          <a:p>
            <a:r>
              <a:rPr lang="en-GB" sz="1633"/>
              <a:t>Entry2=&lt;title&gt; | </a:t>
            </a:r>
            <a:r>
              <a:rPr lang="en-GB" sz="1633" err="1"/>
              <a:t>plcSectionTitle</a:t>
            </a:r>
            <a:endParaRPr lang="en-GB" sz="1633"/>
          </a:p>
          <a:p>
            <a:r>
              <a:rPr lang="en-GB" sz="1633"/>
              <a:t>Entry3=&lt;no&gt; | {</a:t>
            </a:r>
            <a:r>
              <a:rPr lang="en-GB" sz="1633" err="1"/>
              <a:t>slidenumber</a:t>
            </a:r>
            <a:r>
              <a:rPr lang="en-GB" sz="1633"/>
              <a:t>}</a:t>
            </a:r>
          </a:p>
          <a:p>
            <a:r>
              <a:rPr lang="en-GB" sz="1633"/>
              <a:t>&lt;/tags&gt;</a:t>
            </a:r>
          </a:p>
        </p:txBody>
      </p:sp>
    </p:spTree>
    <p:extLst>
      <p:ext uri="{BB962C8B-B14F-4D97-AF65-F5344CB8AC3E}">
        <p14:creationId xmlns:p14="http://schemas.microsoft.com/office/powerpoint/2010/main" val="261206636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C Slide">
    <p:spTree>
      <p:nvGrpSpPr>
        <p:cNvPr id="1" name=""/>
        <p:cNvGrpSpPr/>
        <p:nvPr/>
      </p:nvGrpSpPr>
      <p:grpSpPr>
        <a:xfrm>
          <a:off x="0" y="0"/>
          <a:ext cx="0" cy="0"/>
          <a:chOff x="0" y="0"/>
          <a:chExt cx="0" cy="0"/>
        </a:xfrm>
      </p:grpSpPr>
      <p:sp>
        <p:nvSpPr>
          <p:cNvPr id="3" name="txtTitle">
            <a:extLst>
              <a:ext uri="{FF2B5EF4-FFF2-40B4-BE49-F238E27FC236}">
                <a16:creationId xmlns:a16="http://schemas.microsoft.com/office/drawing/2014/main" id="{F2E9824F-1DA7-43C9-9374-C0888CEBAC70}"/>
              </a:ext>
            </a:extLst>
          </p:cNvPr>
          <p:cNvSpPr>
            <a:spLocks noGrp="1"/>
          </p:cNvSpPr>
          <p:nvPr>
            <p:ph type="body" sz="quarter" idx="13" hasCustomPrompt="1"/>
          </p:nvPr>
        </p:nvSpPr>
        <p:spPr>
          <a:xfrm>
            <a:off x="737575" y="586862"/>
            <a:ext cx="10718031" cy="1148400"/>
          </a:xfrm>
        </p:spPr>
        <p:txBody>
          <a:bodyPr tIns="0" rIns="0" bIns="0" anchor="t">
            <a:noAutofit/>
          </a:bodyPr>
          <a:lstStyle>
            <a:lvl1pPr algn="l">
              <a:lnSpc>
                <a:spcPct val="100000"/>
              </a:lnSpc>
              <a:spcBef>
                <a:spcPts val="0"/>
              </a:spcBef>
              <a:spcAft>
                <a:spcPts val="0"/>
              </a:spcAft>
              <a:defRPr sz="2800" b="1" cap="none" spc="0" baseline="0">
                <a:solidFill>
                  <a:schemeClr val="bg2"/>
                </a:solidFill>
              </a:defRPr>
            </a:lvl1pPr>
            <a:lvl2pPr>
              <a:lnSpc>
                <a:spcPct val="100000"/>
              </a:lnSpc>
              <a:spcBef>
                <a:spcPts val="0"/>
              </a:spcBef>
              <a:spcAft>
                <a:spcPts val="0"/>
              </a:spcAft>
              <a:defRPr sz="1700" b="0" cap="none" spc="0">
                <a:solidFill>
                  <a:srgbClr val="7A91A6"/>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algn="l"/>
            <a:r>
              <a:rPr lang="en-GB" sz="2800"/>
              <a:t>Contents</a:t>
            </a:r>
          </a:p>
        </p:txBody>
      </p:sp>
    </p:spTree>
    <p:extLst>
      <p:ext uri="{BB962C8B-B14F-4D97-AF65-F5344CB8AC3E}">
        <p14:creationId xmlns:p14="http://schemas.microsoft.com/office/powerpoint/2010/main" val="102283743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se Study (Dark Logo)">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BA4C8961-E7A5-4B5E-B95D-DAB15D55AFAC}"/>
              </a:ext>
            </a:extLst>
          </p:cNvPr>
          <p:cNvGrpSpPr/>
          <p:nvPr userDrawn="1"/>
        </p:nvGrpSpPr>
        <p:grpSpPr>
          <a:xfrm>
            <a:off x="10920912" y="297455"/>
            <a:ext cx="878447" cy="650756"/>
            <a:chOff x="8524580" y="315778"/>
            <a:chExt cx="914343" cy="833659"/>
          </a:xfrm>
        </p:grpSpPr>
        <p:sp>
          <p:nvSpPr>
            <p:cNvPr id="21" name="Freeform 13">
              <a:extLst>
                <a:ext uri="{FF2B5EF4-FFF2-40B4-BE49-F238E27FC236}">
                  <a16:creationId xmlns:a16="http://schemas.microsoft.com/office/drawing/2014/main" id="{17C64D5C-61A1-49FC-AE5D-4AB905210BF3}"/>
                </a:ext>
              </a:extLst>
            </p:cNvPr>
            <p:cNvSpPr>
              <a:spLocks/>
            </p:cNvSpPr>
            <p:nvPr userDrawn="1"/>
          </p:nvSpPr>
          <p:spPr bwMode="auto">
            <a:xfrm>
              <a:off x="8524580" y="337259"/>
              <a:ext cx="812181" cy="812178"/>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solidFill>
                <a:srgbClr val="D1323A"/>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23" name="Freeform 15">
              <a:extLst>
                <a:ext uri="{FF2B5EF4-FFF2-40B4-BE49-F238E27FC236}">
                  <a16:creationId xmlns:a16="http://schemas.microsoft.com/office/drawing/2014/main" id="{D81C23A8-8270-4050-8A96-57765816D9B1}"/>
                </a:ext>
              </a:extLst>
            </p:cNvPr>
            <p:cNvSpPr>
              <a:spLocks/>
            </p:cNvSpPr>
            <p:nvPr userDrawn="1"/>
          </p:nvSpPr>
          <p:spPr bwMode="auto">
            <a:xfrm>
              <a:off x="9363261" y="481612"/>
              <a:ext cx="75662" cy="7566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rgbClr val="9AB0C5"/>
            </a:solidFill>
            <a:ln w="12700">
              <a:solidFill>
                <a:srgbClr val="9AB1C5"/>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24" name="Freeform 16">
              <a:extLst>
                <a:ext uri="{FF2B5EF4-FFF2-40B4-BE49-F238E27FC236}">
                  <a16:creationId xmlns:a16="http://schemas.microsoft.com/office/drawing/2014/main" id="{2B2BFC05-20DC-41AF-A390-58127BF96450}"/>
                </a:ext>
              </a:extLst>
            </p:cNvPr>
            <p:cNvSpPr>
              <a:spLocks/>
            </p:cNvSpPr>
            <p:nvPr userDrawn="1"/>
          </p:nvSpPr>
          <p:spPr bwMode="auto">
            <a:xfrm>
              <a:off x="9168213" y="315778"/>
              <a:ext cx="189408" cy="189408"/>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293946"/>
            </a:solidFill>
            <a:ln w="12700">
              <a:solidFill>
                <a:srgbClr val="293947"/>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25" name="Freeform 17">
              <a:extLst>
                <a:ext uri="{FF2B5EF4-FFF2-40B4-BE49-F238E27FC236}">
                  <a16:creationId xmlns:a16="http://schemas.microsoft.com/office/drawing/2014/main" id="{955B1A15-9C75-4BCD-B79C-9C14DCD32541}"/>
                </a:ext>
              </a:extLst>
            </p:cNvPr>
            <p:cNvSpPr>
              <a:spLocks/>
            </p:cNvSpPr>
            <p:nvPr userDrawn="1"/>
          </p:nvSpPr>
          <p:spPr bwMode="auto">
            <a:xfrm>
              <a:off x="9274054" y="577128"/>
              <a:ext cx="108993" cy="107435"/>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5E6F7C"/>
            </a:solidFill>
            <a:ln w="12700">
              <a:solidFill>
                <a:srgbClr val="5E707E"/>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26" name="Freeform 18">
              <a:extLst>
                <a:ext uri="{FF2B5EF4-FFF2-40B4-BE49-F238E27FC236}">
                  <a16:creationId xmlns:a16="http://schemas.microsoft.com/office/drawing/2014/main" id="{41A300B5-8FE3-4EF1-8E94-B80B3BEE0436}"/>
                </a:ext>
              </a:extLst>
            </p:cNvPr>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27" name="Freeform 19">
              <a:extLst>
                <a:ext uri="{FF2B5EF4-FFF2-40B4-BE49-F238E27FC236}">
                  <a16:creationId xmlns:a16="http://schemas.microsoft.com/office/drawing/2014/main" id="{BEA44AB2-0134-468F-BEEA-AC6F2E16EBD3}"/>
                </a:ext>
              </a:extLst>
            </p:cNvPr>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grpSp>
      <p:sp>
        <p:nvSpPr>
          <p:cNvPr id="50" name="Picture Placeholder 49"/>
          <p:cNvSpPr>
            <a:spLocks noGrp="1"/>
          </p:cNvSpPr>
          <p:nvPr>
            <p:ph type="pic" sz="quarter" idx="21"/>
          </p:nvPr>
        </p:nvSpPr>
        <p:spPr>
          <a:xfrm>
            <a:off x="1" y="-1"/>
            <a:ext cx="12192001" cy="2719389"/>
          </a:xfrm>
          <a:custGeom>
            <a:avLst/>
            <a:gdLst>
              <a:gd name="connsiteX0" fmla="*/ 9500453 w 9906001"/>
              <a:gd name="connsiteY0" fmla="*/ 495843 h 2719389"/>
              <a:gd name="connsiteX1" fmla="*/ 9492629 w 9906001"/>
              <a:gd name="connsiteY1" fmla="*/ 496230 h 2719389"/>
              <a:gd name="connsiteX2" fmla="*/ 9485392 w 9906001"/>
              <a:gd name="connsiteY2" fmla="*/ 497969 h 2719389"/>
              <a:gd name="connsiteX3" fmla="*/ 9478546 w 9906001"/>
              <a:gd name="connsiteY3" fmla="*/ 500866 h 2719389"/>
              <a:gd name="connsiteX4" fmla="*/ 9472287 w 9906001"/>
              <a:gd name="connsiteY4" fmla="*/ 504730 h 2719389"/>
              <a:gd name="connsiteX5" fmla="*/ 9466811 w 9906001"/>
              <a:gd name="connsiteY5" fmla="*/ 509367 h 2719389"/>
              <a:gd name="connsiteX6" fmla="*/ 9462116 w 9906001"/>
              <a:gd name="connsiteY6" fmla="*/ 514777 h 2719389"/>
              <a:gd name="connsiteX7" fmla="*/ 9458401 w 9906001"/>
              <a:gd name="connsiteY7" fmla="*/ 520959 h 2719389"/>
              <a:gd name="connsiteX8" fmla="*/ 9455466 w 9906001"/>
              <a:gd name="connsiteY8" fmla="*/ 527720 h 2719389"/>
              <a:gd name="connsiteX9" fmla="*/ 9453511 w 9906001"/>
              <a:gd name="connsiteY9" fmla="*/ 534869 h 2719389"/>
              <a:gd name="connsiteX10" fmla="*/ 9453119 w 9906001"/>
              <a:gd name="connsiteY10" fmla="*/ 542597 h 2719389"/>
              <a:gd name="connsiteX11" fmla="*/ 9453511 w 9906001"/>
              <a:gd name="connsiteY11" fmla="*/ 550324 h 2719389"/>
              <a:gd name="connsiteX12" fmla="*/ 9455466 w 9906001"/>
              <a:gd name="connsiteY12" fmla="*/ 557473 h 2719389"/>
              <a:gd name="connsiteX13" fmla="*/ 9458401 w 9906001"/>
              <a:gd name="connsiteY13" fmla="*/ 564042 h 2719389"/>
              <a:gd name="connsiteX14" fmla="*/ 9462116 w 9906001"/>
              <a:gd name="connsiteY14" fmla="*/ 570224 h 2719389"/>
              <a:gd name="connsiteX15" fmla="*/ 9466811 w 9906001"/>
              <a:gd name="connsiteY15" fmla="*/ 575634 h 2719389"/>
              <a:gd name="connsiteX16" fmla="*/ 9472287 w 9906001"/>
              <a:gd name="connsiteY16" fmla="*/ 580463 h 2719389"/>
              <a:gd name="connsiteX17" fmla="*/ 9478546 w 9906001"/>
              <a:gd name="connsiteY17" fmla="*/ 584134 h 2719389"/>
              <a:gd name="connsiteX18" fmla="*/ 9485392 w 9906001"/>
              <a:gd name="connsiteY18" fmla="*/ 587032 h 2719389"/>
              <a:gd name="connsiteX19" fmla="*/ 9492629 w 9906001"/>
              <a:gd name="connsiteY19" fmla="*/ 588771 h 2719389"/>
              <a:gd name="connsiteX20" fmla="*/ 9500453 w 9906001"/>
              <a:gd name="connsiteY20" fmla="*/ 589350 h 2719389"/>
              <a:gd name="connsiteX21" fmla="*/ 9508276 w 9906001"/>
              <a:gd name="connsiteY21" fmla="*/ 588771 h 2719389"/>
              <a:gd name="connsiteX22" fmla="*/ 9515513 w 9906001"/>
              <a:gd name="connsiteY22" fmla="*/ 587032 h 2719389"/>
              <a:gd name="connsiteX23" fmla="*/ 9522163 w 9906001"/>
              <a:gd name="connsiteY23" fmla="*/ 584134 h 2719389"/>
              <a:gd name="connsiteX24" fmla="*/ 9528618 w 9906001"/>
              <a:gd name="connsiteY24" fmla="*/ 580463 h 2719389"/>
              <a:gd name="connsiteX25" fmla="*/ 9534095 w 9906001"/>
              <a:gd name="connsiteY25" fmla="*/ 575634 h 2719389"/>
              <a:gd name="connsiteX26" fmla="*/ 9538789 w 9906001"/>
              <a:gd name="connsiteY26" fmla="*/ 570224 h 2719389"/>
              <a:gd name="connsiteX27" fmla="*/ 9542505 w 9906001"/>
              <a:gd name="connsiteY27" fmla="*/ 564042 h 2719389"/>
              <a:gd name="connsiteX28" fmla="*/ 9545439 w 9906001"/>
              <a:gd name="connsiteY28" fmla="*/ 557473 h 2719389"/>
              <a:gd name="connsiteX29" fmla="*/ 9547199 w 9906001"/>
              <a:gd name="connsiteY29" fmla="*/ 550324 h 2719389"/>
              <a:gd name="connsiteX30" fmla="*/ 9547981 w 9906001"/>
              <a:gd name="connsiteY30" fmla="*/ 542597 h 2719389"/>
              <a:gd name="connsiteX31" fmla="*/ 9547199 w 9906001"/>
              <a:gd name="connsiteY31" fmla="*/ 534869 h 2719389"/>
              <a:gd name="connsiteX32" fmla="*/ 9545439 w 9906001"/>
              <a:gd name="connsiteY32" fmla="*/ 527720 h 2719389"/>
              <a:gd name="connsiteX33" fmla="*/ 9542505 w 9906001"/>
              <a:gd name="connsiteY33" fmla="*/ 520959 h 2719389"/>
              <a:gd name="connsiteX34" fmla="*/ 9538789 w 9906001"/>
              <a:gd name="connsiteY34" fmla="*/ 514777 h 2719389"/>
              <a:gd name="connsiteX35" fmla="*/ 9534095 w 9906001"/>
              <a:gd name="connsiteY35" fmla="*/ 509367 h 2719389"/>
              <a:gd name="connsiteX36" fmla="*/ 9528618 w 9906001"/>
              <a:gd name="connsiteY36" fmla="*/ 504730 h 2719389"/>
              <a:gd name="connsiteX37" fmla="*/ 9522163 w 9906001"/>
              <a:gd name="connsiteY37" fmla="*/ 500866 h 2719389"/>
              <a:gd name="connsiteX38" fmla="*/ 9515513 w 9906001"/>
              <a:gd name="connsiteY38" fmla="*/ 497969 h 2719389"/>
              <a:gd name="connsiteX39" fmla="*/ 9508276 w 9906001"/>
              <a:gd name="connsiteY39" fmla="*/ 496230 h 2719389"/>
              <a:gd name="connsiteX40" fmla="*/ 9557662 w 9906001"/>
              <a:gd name="connsiteY40" fmla="*/ 424019 h 2719389"/>
              <a:gd name="connsiteX41" fmla="*/ 9551233 w 9906001"/>
              <a:gd name="connsiteY41" fmla="*/ 424796 h 2719389"/>
              <a:gd name="connsiteX42" fmla="*/ 9545390 w 9906001"/>
              <a:gd name="connsiteY42" fmla="*/ 426544 h 2719389"/>
              <a:gd name="connsiteX43" fmla="*/ 9539935 w 9906001"/>
              <a:gd name="connsiteY43" fmla="*/ 429263 h 2719389"/>
              <a:gd name="connsiteX44" fmla="*/ 9535454 w 9906001"/>
              <a:gd name="connsiteY44" fmla="*/ 433341 h 2719389"/>
              <a:gd name="connsiteX45" fmla="*/ 9531559 w 9906001"/>
              <a:gd name="connsiteY45" fmla="*/ 437807 h 2719389"/>
              <a:gd name="connsiteX46" fmla="*/ 9528636 w 9906001"/>
              <a:gd name="connsiteY46" fmla="*/ 443245 h 2719389"/>
              <a:gd name="connsiteX47" fmla="*/ 9526883 w 9906001"/>
              <a:gd name="connsiteY47" fmla="*/ 448877 h 2719389"/>
              <a:gd name="connsiteX48" fmla="*/ 9526299 w 9906001"/>
              <a:gd name="connsiteY48" fmla="*/ 455286 h 2719389"/>
              <a:gd name="connsiteX49" fmla="*/ 9526883 w 9906001"/>
              <a:gd name="connsiteY49" fmla="*/ 461500 h 2719389"/>
              <a:gd name="connsiteX50" fmla="*/ 9528636 w 9906001"/>
              <a:gd name="connsiteY50" fmla="*/ 467325 h 2719389"/>
              <a:gd name="connsiteX51" fmla="*/ 9531559 w 9906001"/>
              <a:gd name="connsiteY51" fmla="*/ 472569 h 2719389"/>
              <a:gd name="connsiteX52" fmla="*/ 9535454 w 9906001"/>
              <a:gd name="connsiteY52" fmla="*/ 477230 h 2719389"/>
              <a:gd name="connsiteX53" fmla="*/ 9539935 w 9906001"/>
              <a:gd name="connsiteY53" fmla="*/ 480920 h 2719389"/>
              <a:gd name="connsiteX54" fmla="*/ 9545390 w 9906001"/>
              <a:gd name="connsiteY54" fmla="*/ 483832 h 2719389"/>
              <a:gd name="connsiteX55" fmla="*/ 9551233 w 9906001"/>
              <a:gd name="connsiteY55" fmla="*/ 485580 h 2719389"/>
              <a:gd name="connsiteX56" fmla="*/ 9557662 w 9906001"/>
              <a:gd name="connsiteY56" fmla="*/ 486357 h 2719389"/>
              <a:gd name="connsiteX57" fmla="*/ 9563701 w 9906001"/>
              <a:gd name="connsiteY57" fmla="*/ 485580 h 2719389"/>
              <a:gd name="connsiteX58" fmla="*/ 9569741 w 9906001"/>
              <a:gd name="connsiteY58" fmla="*/ 483832 h 2719389"/>
              <a:gd name="connsiteX59" fmla="*/ 9574999 w 9906001"/>
              <a:gd name="connsiteY59" fmla="*/ 480920 h 2719389"/>
              <a:gd name="connsiteX60" fmla="*/ 9579675 w 9906001"/>
              <a:gd name="connsiteY60" fmla="*/ 477230 h 2719389"/>
              <a:gd name="connsiteX61" fmla="*/ 9583376 w 9906001"/>
              <a:gd name="connsiteY61" fmla="*/ 472569 h 2719389"/>
              <a:gd name="connsiteX62" fmla="*/ 9586299 w 9906001"/>
              <a:gd name="connsiteY62" fmla="*/ 467325 h 2719389"/>
              <a:gd name="connsiteX63" fmla="*/ 9588051 w 9906001"/>
              <a:gd name="connsiteY63" fmla="*/ 461500 h 2719389"/>
              <a:gd name="connsiteX64" fmla="*/ 9588637 w 9906001"/>
              <a:gd name="connsiteY64" fmla="*/ 455286 h 2719389"/>
              <a:gd name="connsiteX65" fmla="*/ 9588051 w 9906001"/>
              <a:gd name="connsiteY65" fmla="*/ 448877 h 2719389"/>
              <a:gd name="connsiteX66" fmla="*/ 9586299 w 9906001"/>
              <a:gd name="connsiteY66" fmla="*/ 443245 h 2719389"/>
              <a:gd name="connsiteX67" fmla="*/ 9583376 w 9906001"/>
              <a:gd name="connsiteY67" fmla="*/ 437807 h 2719389"/>
              <a:gd name="connsiteX68" fmla="*/ 9579675 w 9906001"/>
              <a:gd name="connsiteY68" fmla="*/ 433341 h 2719389"/>
              <a:gd name="connsiteX69" fmla="*/ 9574999 w 9906001"/>
              <a:gd name="connsiteY69" fmla="*/ 429263 h 2719389"/>
              <a:gd name="connsiteX70" fmla="*/ 9569741 w 9906001"/>
              <a:gd name="connsiteY70" fmla="*/ 426544 h 2719389"/>
              <a:gd name="connsiteX71" fmla="*/ 9563701 w 9906001"/>
              <a:gd name="connsiteY71" fmla="*/ 424796 h 2719389"/>
              <a:gd name="connsiteX72" fmla="*/ 9190989 w 9906001"/>
              <a:gd name="connsiteY72" fmla="*/ 311540 h 2719389"/>
              <a:gd name="connsiteX73" fmla="*/ 9169707 w 9906001"/>
              <a:gd name="connsiteY73" fmla="*/ 312121 h 2719389"/>
              <a:gd name="connsiteX74" fmla="*/ 9148811 w 9906001"/>
              <a:gd name="connsiteY74" fmla="*/ 314056 h 2719389"/>
              <a:gd name="connsiteX75" fmla="*/ 9128495 w 9906001"/>
              <a:gd name="connsiteY75" fmla="*/ 317733 h 2719389"/>
              <a:gd name="connsiteX76" fmla="*/ 9108566 w 9906001"/>
              <a:gd name="connsiteY76" fmla="*/ 321991 h 2719389"/>
              <a:gd name="connsiteX77" fmla="*/ 9089025 w 9906001"/>
              <a:gd name="connsiteY77" fmla="*/ 327991 h 2719389"/>
              <a:gd name="connsiteX78" fmla="*/ 9070257 w 9906001"/>
              <a:gd name="connsiteY78" fmla="*/ 334959 h 2719389"/>
              <a:gd name="connsiteX79" fmla="*/ 9051877 w 9906001"/>
              <a:gd name="connsiteY79" fmla="*/ 343087 h 2719389"/>
              <a:gd name="connsiteX80" fmla="*/ 9034270 w 9906001"/>
              <a:gd name="connsiteY80" fmla="*/ 352377 h 2719389"/>
              <a:gd name="connsiteX81" fmla="*/ 9017244 w 9906001"/>
              <a:gd name="connsiteY81" fmla="*/ 362440 h 2719389"/>
              <a:gd name="connsiteX82" fmla="*/ 9000797 w 9906001"/>
              <a:gd name="connsiteY82" fmla="*/ 373472 h 2719389"/>
              <a:gd name="connsiteX83" fmla="*/ 8985126 w 9906001"/>
              <a:gd name="connsiteY83" fmla="*/ 385859 h 2719389"/>
              <a:gd name="connsiteX84" fmla="*/ 8970421 w 9906001"/>
              <a:gd name="connsiteY84" fmla="*/ 399019 h 2719389"/>
              <a:gd name="connsiteX85" fmla="*/ 8956491 w 9906001"/>
              <a:gd name="connsiteY85" fmla="*/ 412954 h 2719389"/>
              <a:gd name="connsiteX86" fmla="*/ 8943334 w 9906001"/>
              <a:gd name="connsiteY86" fmla="*/ 427663 h 2719389"/>
              <a:gd name="connsiteX87" fmla="*/ 8931145 w 9906001"/>
              <a:gd name="connsiteY87" fmla="*/ 443340 h 2719389"/>
              <a:gd name="connsiteX88" fmla="*/ 8919923 w 9906001"/>
              <a:gd name="connsiteY88" fmla="*/ 459597 h 2719389"/>
              <a:gd name="connsiteX89" fmla="*/ 8909669 w 9906001"/>
              <a:gd name="connsiteY89" fmla="*/ 476822 h 2719389"/>
              <a:gd name="connsiteX90" fmla="*/ 8900575 w 9906001"/>
              <a:gd name="connsiteY90" fmla="*/ 494627 h 2719389"/>
              <a:gd name="connsiteX91" fmla="*/ 8892449 w 9906001"/>
              <a:gd name="connsiteY91" fmla="*/ 512820 h 2719389"/>
              <a:gd name="connsiteX92" fmla="*/ 8885483 w 9906001"/>
              <a:gd name="connsiteY92" fmla="*/ 531593 h 2719389"/>
              <a:gd name="connsiteX93" fmla="*/ 8879486 w 9906001"/>
              <a:gd name="connsiteY93" fmla="*/ 551140 h 2719389"/>
              <a:gd name="connsiteX94" fmla="*/ 8875229 w 9906001"/>
              <a:gd name="connsiteY94" fmla="*/ 571074 h 2719389"/>
              <a:gd name="connsiteX95" fmla="*/ 8871747 w 9906001"/>
              <a:gd name="connsiteY95" fmla="*/ 591396 h 2719389"/>
              <a:gd name="connsiteX96" fmla="*/ 8869619 w 9906001"/>
              <a:gd name="connsiteY96" fmla="*/ 612298 h 2719389"/>
              <a:gd name="connsiteX97" fmla="*/ 8869038 w 9906001"/>
              <a:gd name="connsiteY97" fmla="*/ 633587 h 2719389"/>
              <a:gd name="connsiteX98" fmla="*/ 8869619 w 9906001"/>
              <a:gd name="connsiteY98" fmla="*/ 654489 h 2719389"/>
              <a:gd name="connsiteX99" fmla="*/ 8871747 w 9906001"/>
              <a:gd name="connsiteY99" fmla="*/ 675391 h 2719389"/>
              <a:gd name="connsiteX100" fmla="*/ 8875229 w 9906001"/>
              <a:gd name="connsiteY100" fmla="*/ 695713 h 2719389"/>
              <a:gd name="connsiteX101" fmla="*/ 8879486 w 9906001"/>
              <a:gd name="connsiteY101" fmla="*/ 715648 h 2719389"/>
              <a:gd name="connsiteX102" fmla="*/ 8885483 w 9906001"/>
              <a:gd name="connsiteY102" fmla="*/ 735195 h 2719389"/>
              <a:gd name="connsiteX103" fmla="*/ 8892449 w 9906001"/>
              <a:gd name="connsiteY103" fmla="*/ 753967 h 2719389"/>
              <a:gd name="connsiteX104" fmla="*/ 8900575 w 9906001"/>
              <a:gd name="connsiteY104" fmla="*/ 772547 h 2719389"/>
              <a:gd name="connsiteX105" fmla="*/ 8909669 w 9906001"/>
              <a:gd name="connsiteY105" fmla="*/ 790159 h 2719389"/>
              <a:gd name="connsiteX106" fmla="*/ 8919923 w 9906001"/>
              <a:gd name="connsiteY106" fmla="*/ 806997 h 2719389"/>
              <a:gd name="connsiteX107" fmla="*/ 8931145 w 9906001"/>
              <a:gd name="connsiteY107" fmla="*/ 823448 h 2719389"/>
              <a:gd name="connsiteX108" fmla="*/ 8943334 w 9906001"/>
              <a:gd name="connsiteY108" fmla="*/ 839125 h 2719389"/>
              <a:gd name="connsiteX109" fmla="*/ 8956491 w 9906001"/>
              <a:gd name="connsiteY109" fmla="*/ 854027 h 2719389"/>
              <a:gd name="connsiteX110" fmla="*/ 8970421 w 9906001"/>
              <a:gd name="connsiteY110" fmla="*/ 867962 h 2719389"/>
              <a:gd name="connsiteX111" fmla="*/ 8985126 w 9906001"/>
              <a:gd name="connsiteY111" fmla="*/ 880928 h 2719389"/>
              <a:gd name="connsiteX112" fmla="*/ 9000797 w 9906001"/>
              <a:gd name="connsiteY112" fmla="*/ 893315 h 2719389"/>
              <a:gd name="connsiteX113" fmla="*/ 9017244 w 9906001"/>
              <a:gd name="connsiteY113" fmla="*/ 904347 h 2719389"/>
              <a:gd name="connsiteX114" fmla="*/ 9034270 w 9906001"/>
              <a:gd name="connsiteY114" fmla="*/ 914604 h 2719389"/>
              <a:gd name="connsiteX115" fmla="*/ 9051877 w 9906001"/>
              <a:gd name="connsiteY115" fmla="*/ 923894 h 2719389"/>
              <a:gd name="connsiteX116" fmla="*/ 9070257 w 9906001"/>
              <a:gd name="connsiteY116" fmla="*/ 932023 h 2719389"/>
              <a:gd name="connsiteX117" fmla="*/ 9089025 w 9906001"/>
              <a:gd name="connsiteY117" fmla="*/ 938796 h 2719389"/>
              <a:gd name="connsiteX118" fmla="*/ 9108566 w 9906001"/>
              <a:gd name="connsiteY118" fmla="*/ 944796 h 2719389"/>
              <a:gd name="connsiteX119" fmla="*/ 9128495 w 9906001"/>
              <a:gd name="connsiteY119" fmla="*/ 949247 h 2719389"/>
              <a:gd name="connsiteX120" fmla="*/ 9148811 w 9906001"/>
              <a:gd name="connsiteY120" fmla="*/ 952538 h 2719389"/>
              <a:gd name="connsiteX121" fmla="*/ 9169707 w 9906001"/>
              <a:gd name="connsiteY121" fmla="*/ 954667 h 2719389"/>
              <a:gd name="connsiteX122" fmla="*/ 9190989 w 9906001"/>
              <a:gd name="connsiteY122" fmla="*/ 955247 h 2719389"/>
              <a:gd name="connsiteX123" fmla="*/ 9212078 w 9906001"/>
              <a:gd name="connsiteY123" fmla="*/ 954667 h 2719389"/>
              <a:gd name="connsiteX124" fmla="*/ 9232781 w 9906001"/>
              <a:gd name="connsiteY124" fmla="*/ 952538 h 2719389"/>
              <a:gd name="connsiteX125" fmla="*/ 9253290 w 9906001"/>
              <a:gd name="connsiteY125" fmla="*/ 949247 h 2719389"/>
              <a:gd name="connsiteX126" fmla="*/ 9273219 w 9906001"/>
              <a:gd name="connsiteY126" fmla="*/ 944796 h 2719389"/>
              <a:gd name="connsiteX127" fmla="*/ 9292759 w 9906001"/>
              <a:gd name="connsiteY127" fmla="*/ 938796 h 2719389"/>
              <a:gd name="connsiteX128" fmla="*/ 9311527 w 9906001"/>
              <a:gd name="connsiteY128" fmla="*/ 932023 h 2719389"/>
              <a:gd name="connsiteX129" fmla="*/ 9329908 w 9906001"/>
              <a:gd name="connsiteY129" fmla="*/ 923894 h 2719389"/>
              <a:gd name="connsiteX130" fmla="*/ 9347709 w 9906001"/>
              <a:gd name="connsiteY130" fmla="*/ 914604 h 2719389"/>
              <a:gd name="connsiteX131" fmla="*/ 9364541 w 9906001"/>
              <a:gd name="connsiteY131" fmla="*/ 904347 h 2719389"/>
              <a:gd name="connsiteX132" fmla="*/ 9380987 w 9906001"/>
              <a:gd name="connsiteY132" fmla="*/ 893315 h 2719389"/>
              <a:gd name="connsiteX133" fmla="*/ 9396465 w 9906001"/>
              <a:gd name="connsiteY133" fmla="*/ 880928 h 2719389"/>
              <a:gd name="connsiteX134" fmla="*/ 9411557 w 9906001"/>
              <a:gd name="connsiteY134" fmla="*/ 867962 h 2719389"/>
              <a:gd name="connsiteX135" fmla="*/ 9425487 w 9906001"/>
              <a:gd name="connsiteY135" fmla="*/ 854027 h 2719389"/>
              <a:gd name="connsiteX136" fmla="*/ 9438451 w 9906001"/>
              <a:gd name="connsiteY136" fmla="*/ 839125 h 2719389"/>
              <a:gd name="connsiteX137" fmla="*/ 9450639 w 9906001"/>
              <a:gd name="connsiteY137" fmla="*/ 823448 h 2719389"/>
              <a:gd name="connsiteX138" fmla="*/ 9461861 w 9906001"/>
              <a:gd name="connsiteY138" fmla="*/ 806997 h 2719389"/>
              <a:gd name="connsiteX139" fmla="*/ 9472116 w 9906001"/>
              <a:gd name="connsiteY139" fmla="*/ 790159 h 2719389"/>
              <a:gd name="connsiteX140" fmla="*/ 9481403 w 9906001"/>
              <a:gd name="connsiteY140" fmla="*/ 772547 h 2719389"/>
              <a:gd name="connsiteX141" fmla="*/ 9489529 w 9906001"/>
              <a:gd name="connsiteY141" fmla="*/ 753967 h 2719389"/>
              <a:gd name="connsiteX142" fmla="*/ 9496301 w 9906001"/>
              <a:gd name="connsiteY142" fmla="*/ 735195 h 2719389"/>
              <a:gd name="connsiteX143" fmla="*/ 9502105 w 9906001"/>
              <a:gd name="connsiteY143" fmla="*/ 715648 h 2719389"/>
              <a:gd name="connsiteX144" fmla="*/ 9506749 w 9906001"/>
              <a:gd name="connsiteY144" fmla="*/ 695713 h 2719389"/>
              <a:gd name="connsiteX145" fmla="*/ 9510038 w 9906001"/>
              <a:gd name="connsiteY145" fmla="*/ 675391 h 2719389"/>
              <a:gd name="connsiteX146" fmla="*/ 9511973 w 9906001"/>
              <a:gd name="connsiteY146" fmla="*/ 654489 h 2719389"/>
              <a:gd name="connsiteX147" fmla="*/ 9512747 w 9906001"/>
              <a:gd name="connsiteY147" fmla="*/ 633587 h 2719389"/>
              <a:gd name="connsiteX148" fmla="*/ 9512553 w 9906001"/>
              <a:gd name="connsiteY148" fmla="*/ 617910 h 2719389"/>
              <a:gd name="connsiteX149" fmla="*/ 9511199 w 9906001"/>
              <a:gd name="connsiteY149" fmla="*/ 602621 h 2719389"/>
              <a:gd name="connsiteX150" fmla="*/ 9505781 w 9906001"/>
              <a:gd name="connsiteY150" fmla="*/ 603202 h 2719389"/>
              <a:gd name="connsiteX151" fmla="*/ 9499977 w 9906001"/>
              <a:gd name="connsiteY151" fmla="*/ 603395 h 2719389"/>
              <a:gd name="connsiteX152" fmla="*/ 9491077 w 9906001"/>
              <a:gd name="connsiteY152" fmla="*/ 602814 h 2719389"/>
              <a:gd name="connsiteX153" fmla="*/ 9482564 w 9906001"/>
              <a:gd name="connsiteY153" fmla="*/ 601073 h 2719389"/>
              <a:gd name="connsiteX154" fmla="*/ 9474631 w 9906001"/>
              <a:gd name="connsiteY154" fmla="*/ 597976 h 2719389"/>
              <a:gd name="connsiteX155" fmla="*/ 9467085 w 9906001"/>
              <a:gd name="connsiteY155" fmla="*/ 593912 h 2719389"/>
              <a:gd name="connsiteX156" fmla="*/ 9460313 w 9906001"/>
              <a:gd name="connsiteY156" fmla="*/ 588687 h 2719389"/>
              <a:gd name="connsiteX157" fmla="*/ 9454509 w 9906001"/>
              <a:gd name="connsiteY157" fmla="*/ 582881 h 2719389"/>
              <a:gd name="connsiteX158" fmla="*/ 9449285 w 9906001"/>
              <a:gd name="connsiteY158" fmla="*/ 576106 h 2719389"/>
              <a:gd name="connsiteX159" fmla="*/ 9445222 w 9906001"/>
              <a:gd name="connsiteY159" fmla="*/ 568558 h 2719389"/>
              <a:gd name="connsiteX160" fmla="*/ 9442127 w 9906001"/>
              <a:gd name="connsiteY160" fmla="*/ 560430 h 2719389"/>
              <a:gd name="connsiteX161" fmla="*/ 9440385 w 9906001"/>
              <a:gd name="connsiteY161" fmla="*/ 552108 h 2719389"/>
              <a:gd name="connsiteX162" fmla="*/ 9439805 w 9906001"/>
              <a:gd name="connsiteY162" fmla="*/ 543205 h 2719389"/>
              <a:gd name="connsiteX163" fmla="*/ 9440191 w 9906001"/>
              <a:gd name="connsiteY163" fmla="*/ 534883 h 2719389"/>
              <a:gd name="connsiteX164" fmla="*/ 9441933 w 9906001"/>
              <a:gd name="connsiteY164" fmla="*/ 526755 h 2719389"/>
              <a:gd name="connsiteX165" fmla="*/ 9444641 w 9906001"/>
              <a:gd name="connsiteY165" fmla="*/ 519207 h 2719389"/>
              <a:gd name="connsiteX166" fmla="*/ 9448124 w 9906001"/>
              <a:gd name="connsiteY166" fmla="*/ 512239 h 2719389"/>
              <a:gd name="connsiteX167" fmla="*/ 9452575 w 9906001"/>
              <a:gd name="connsiteY167" fmla="*/ 505659 h 2719389"/>
              <a:gd name="connsiteX168" fmla="*/ 9457991 w 9906001"/>
              <a:gd name="connsiteY168" fmla="*/ 500046 h 2719389"/>
              <a:gd name="connsiteX169" fmla="*/ 9463796 w 9906001"/>
              <a:gd name="connsiteY169" fmla="*/ 494821 h 2719389"/>
              <a:gd name="connsiteX170" fmla="*/ 9470375 w 9906001"/>
              <a:gd name="connsiteY170" fmla="*/ 490563 h 2719389"/>
              <a:gd name="connsiteX171" fmla="*/ 9477727 w 9906001"/>
              <a:gd name="connsiteY171" fmla="*/ 487079 h 2719389"/>
              <a:gd name="connsiteX172" fmla="*/ 9471342 w 9906001"/>
              <a:gd name="connsiteY172" fmla="*/ 475467 h 2719389"/>
              <a:gd name="connsiteX173" fmla="*/ 9464763 w 9906001"/>
              <a:gd name="connsiteY173" fmla="*/ 464048 h 2719389"/>
              <a:gd name="connsiteX174" fmla="*/ 9457024 w 9906001"/>
              <a:gd name="connsiteY174" fmla="*/ 465209 h 2719389"/>
              <a:gd name="connsiteX175" fmla="*/ 9449091 w 9906001"/>
              <a:gd name="connsiteY175" fmla="*/ 465596 h 2719389"/>
              <a:gd name="connsiteX176" fmla="*/ 9438643 w 9906001"/>
              <a:gd name="connsiteY176" fmla="*/ 465016 h 2719389"/>
              <a:gd name="connsiteX177" fmla="*/ 9428389 w 9906001"/>
              <a:gd name="connsiteY177" fmla="*/ 463274 h 2719389"/>
              <a:gd name="connsiteX178" fmla="*/ 9418715 w 9906001"/>
              <a:gd name="connsiteY178" fmla="*/ 460371 h 2719389"/>
              <a:gd name="connsiteX179" fmla="*/ 9409429 w 9906001"/>
              <a:gd name="connsiteY179" fmla="*/ 456306 h 2719389"/>
              <a:gd name="connsiteX180" fmla="*/ 9400721 w 9906001"/>
              <a:gd name="connsiteY180" fmla="*/ 451275 h 2719389"/>
              <a:gd name="connsiteX181" fmla="*/ 9392595 w 9906001"/>
              <a:gd name="connsiteY181" fmla="*/ 445662 h 2719389"/>
              <a:gd name="connsiteX182" fmla="*/ 9385243 w 9906001"/>
              <a:gd name="connsiteY182" fmla="*/ 439082 h 2719389"/>
              <a:gd name="connsiteX183" fmla="*/ 9378665 w 9906001"/>
              <a:gd name="connsiteY183" fmla="*/ 431534 h 2719389"/>
              <a:gd name="connsiteX184" fmla="*/ 9372861 w 9906001"/>
              <a:gd name="connsiteY184" fmla="*/ 423599 h 2719389"/>
              <a:gd name="connsiteX185" fmla="*/ 9368023 w 9906001"/>
              <a:gd name="connsiteY185" fmla="*/ 414890 h 2719389"/>
              <a:gd name="connsiteX186" fmla="*/ 9364154 w 9906001"/>
              <a:gd name="connsiteY186" fmla="*/ 405600 h 2719389"/>
              <a:gd name="connsiteX187" fmla="*/ 9361251 w 9906001"/>
              <a:gd name="connsiteY187" fmla="*/ 395922 h 2719389"/>
              <a:gd name="connsiteX188" fmla="*/ 9359511 w 9906001"/>
              <a:gd name="connsiteY188" fmla="*/ 385859 h 2719389"/>
              <a:gd name="connsiteX189" fmla="*/ 9358930 w 9906001"/>
              <a:gd name="connsiteY189" fmla="*/ 375021 h 2719389"/>
              <a:gd name="connsiteX190" fmla="*/ 9359123 w 9906001"/>
              <a:gd name="connsiteY190" fmla="*/ 367279 h 2719389"/>
              <a:gd name="connsiteX191" fmla="*/ 9360091 w 9906001"/>
              <a:gd name="connsiteY191" fmla="*/ 359537 h 2719389"/>
              <a:gd name="connsiteX192" fmla="*/ 9343452 w 9906001"/>
              <a:gd name="connsiteY192" fmla="*/ 349861 h 2719389"/>
              <a:gd name="connsiteX193" fmla="*/ 9326232 w 9906001"/>
              <a:gd name="connsiteY193" fmla="*/ 341345 h 2719389"/>
              <a:gd name="connsiteX194" fmla="*/ 9308239 w 9906001"/>
              <a:gd name="connsiteY194" fmla="*/ 333603 h 2719389"/>
              <a:gd name="connsiteX195" fmla="*/ 9289857 w 9906001"/>
              <a:gd name="connsiteY195" fmla="*/ 327023 h 2719389"/>
              <a:gd name="connsiteX196" fmla="*/ 9270703 w 9906001"/>
              <a:gd name="connsiteY196" fmla="*/ 321604 h 2719389"/>
              <a:gd name="connsiteX197" fmla="*/ 9251548 w 9906001"/>
              <a:gd name="connsiteY197" fmla="*/ 317152 h 2719389"/>
              <a:gd name="connsiteX198" fmla="*/ 9231813 w 9906001"/>
              <a:gd name="connsiteY198" fmla="*/ 314056 h 2719389"/>
              <a:gd name="connsiteX199" fmla="*/ 9211305 w 9906001"/>
              <a:gd name="connsiteY199" fmla="*/ 312121 h 2719389"/>
              <a:gd name="connsiteX200" fmla="*/ 9448956 w 9906001"/>
              <a:gd name="connsiteY200" fmla="*/ 297988 h 2719389"/>
              <a:gd name="connsiteX201" fmla="*/ 9439263 w 9906001"/>
              <a:gd name="connsiteY201" fmla="*/ 298377 h 2719389"/>
              <a:gd name="connsiteX202" fmla="*/ 9429959 w 9906001"/>
              <a:gd name="connsiteY202" fmla="*/ 300123 h 2719389"/>
              <a:gd name="connsiteX203" fmla="*/ 9421043 w 9906001"/>
              <a:gd name="connsiteY203" fmla="*/ 303034 h 2719389"/>
              <a:gd name="connsiteX204" fmla="*/ 9412708 w 9906001"/>
              <a:gd name="connsiteY204" fmla="*/ 306916 h 2719389"/>
              <a:gd name="connsiteX205" fmla="*/ 9404955 w 9906001"/>
              <a:gd name="connsiteY205" fmla="*/ 311768 h 2719389"/>
              <a:gd name="connsiteX206" fmla="*/ 9397589 w 9906001"/>
              <a:gd name="connsiteY206" fmla="*/ 317203 h 2719389"/>
              <a:gd name="connsiteX207" fmla="*/ 9391191 w 9906001"/>
              <a:gd name="connsiteY207" fmla="*/ 323801 h 2719389"/>
              <a:gd name="connsiteX208" fmla="*/ 9385571 w 9906001"/>
              <a:gd name="connsiteY208" fmla="*/ 330982 h 2719389"/>
              <a:gd name="connsiteX209" fmla="*/ 9380724 w 9906001"/>
              <a:gd name="connsiteY209" fmla="*/ 338746 h 2719389"/>
              <a:gd name="connsiteX210" fmla="*/ 9377041 w 9906001"/>
              <a:gd name="connsiteY210" fmla="*/ 347091 h 2719389"/>
              <a:gd name="connsiteX211" fmla="*/ 9374134 w 9906001"/>
              <a:gd name="connsiteY211" fmla="*/ 356213 h 2719389"/>
              <a:gd name="connsiteX212" fmla="*/ 9372389 w 9906001"/>
              <a:gd name="connsiteY212" fmla="*/ 365335 h 2719389"/>
              <a:gd name="connsiteX213" fmla="*/ 9371808 w 9906001"/>
              <a:gd name="connsiteY213" fmla="*/ 375039 h 2719389"/>
              <a:gd name="connsiteX214" fmla="*/ 9372389 w 9906001"/>
              <a:gd name="connsiteY214" fmla="*/ 384938 h 2719389"/>
              <a:gd name="connsiteX215" fmla="*/ 9374134 w 9906001"/>
              <a:gd name="connsiteY215" fmla="*/ 394253 h 2719389"/>
              <a:gd name="connsiteX216" fmla="*/ 9377041 w 9906001"/>
              <a:gd name="connsiteY216" fmla="*/ 403181 h 2719389"/>
              <a:gd name="connsiteX217" fmla="*/ 9380724 w 9906001"/>
              <a:gd name="connsiteY217" fmla="*/ 411527 h 2719389"/>
              <a:gd name="connsiteX218" fmla="*/ 9385571 w 9906001"/>
              <a:gd name="connsiteY218" fmla="*/ 419290 h 2719389"/>
              <a:gd name="connsiteX219" fmla="*/ 9391191 w 9906001"/>
              <a:gd name="connsiteY219" fmla="*/ 426471 h 2719389"/>
              <a:gd name="connsiteX220" fmla="*/ 9397589 w 9906001"/>
              <a:gd name="connsiteY220" fmla="*/ 432876 h 2719389"/>
              <a:gd name="connsiteX221" fmla="*/ 9404955 w 9906001"/>
              <a:gd name="connsiteY221" fmla="*/ 438698 h 2719389"/>
              <a:gd name="connsiteX222" fmla="*/ 9412708 w 9906001"/>
              <a:gd name="connsiteY222" fmla="*/ 443550 h 2719389"/>
              <a:gd name="connsiteX223" fmla="*/ 9421043 w 9906001"/>
              <a:gd name="connsiteY223" fmla="*/ 447432 h 2719389"/>
              <a:gd name="connsiteX224" fmla="*/ 9429959 w 9906001"/>
              <a:gd name="connsiteY224" fmla="*/ 449955 h 2719389"/>
              <a:gd name="connsiteX225" fmla="*/ 9439263 w 9906001"/>
              <a:gd name="connsiteY225" fmla="*/ 451896 h 2719389"/>
              <a:gd name="connsiteX226" fmla="*/ 9448956 w 9906001"/>
              <a:gd name="connsiteY226" fmla="*/ 452478 h 2719389"/>
              <a:gd name="connsiteX227" fmla="*/ 9458647 w 9906001"/>
              <a:gd name="connsiteY227" fmla="*/ 451896 h 2719389"/>
              <a:gd name="connsiteX228" fmla="*/ 9468146 w 9906001"/>
              <a:gd name="connsiteY228" fmla="*/ 449955 h 2719389"/>
              <a:gd name="connsiteX229" fmla="*/ 9476869 w 9906001"/>
              <a:gd name="connsiteY229" fmla="*/ 447432 h 2719389"/>
              <a:gd name="connsiteX230" fmla="*/ 9485203 w 9906001"/>
              <a:gd name="connsiteY230" fmla="*/ 443550 h 2719389"/>
              <a:gd name="connsiteX231" fmla="*/ 9493151 w 9906001"/>
              <a:gd name="connsiteY231" fmla="*/ 438698 h 2719389"/>
              <a:gd name="connsiteX232" fmla="*/ 9500323 w 9906001"/>
              <a:gd name="connsiteY232" fmla="*/ 432876 h 2719389"/>
              <a:gd name="connsiteX233" fmla="*/ 9506720 w 9906001"/>
              <a:gd name="connsiteY233" fmla="*/ 426471 h 2719389"/>
              <a:gd name="connsiteX234" fmla="*/ 9512535 w 9906001"/>
              <a:gd name="connsiteY234" fmla="*/ 419290 h 2719389"/>
              <a:gd name="connsiteX235" fmla="*/ 9516994 w 9906001"/>
              <a:gd name="connsiteY235" fmla="*/ 411527 h 2719389"/>
              <a:gd name="connsiteX236" fmla="*/ 9521065 w 9906001"/>
              <a:gd name="connsiteY236" fmla="*/ 403181 h 2719389"/>
              <a:gd name="connsiteX237" fmla="*/ 9523971 w 9906001"/>
              <a:gd name="connsiteY237" fmla="*/ 394253 h 2719389"/>
              <a:gd name="connsiteX238" fmla="*/ 9525717 w 9906001"/>
              <a:gd name="connsiteY238" fmla="*/ 384938 h 2719389"/>
              <a:gd name="connsiteX239" fmla="*/ 9526298 w 9906001"/>
              <a:gd name="connsiteY239" fmla="*/ 375039 h 2719389"/>
              <a:gd name="connsiteX240" fmla="*/ 9525717 w 9906001"/>
              <a:gd name="connsiteY240" fmla="*/ 365335 h 2719389"/>
              <a:gd name="connsiteX241" fmla="*/ 9523971 w 9906001"/>
              <a:gd name="connsiteY241" fmla="*/ 356213 h 2719389"/>
              <a:gd name="connsiteX242" fmla="*/ 9521065 w 9906001"/>
              <a:gd name="connsiteY242" fmla="*/ 347091 h 2719389"/>
              <a:gd name="connsiteX243" fmla="*/ 9516994 w 9906001"/>
              <a:gd name="connsiteY243" fmla="*/ 338746 h 2719389"/>
              <a:gd name="connsiteX244" fmla="*/ 9512535 w 9906001"/>
              <a:gd name="connsiteY244" fmla="*/ 330982 h 2719389"/>
              <a:gd name="connsiteX245" fmla="*/ 9506720 w 9906001"/>
              <a:gd name="connsiteY245" fmla="*/ 323801 h 2719389"/>
              <a:gd name="connsiteX246" fmla="*/ 9500323 w 9906001"/>
              <a:gd name="connsiteY246" fmla="*/ 317203 h 2719389"/>
              <a:gd name="connsiteX247" fmla="*/ 9493151 w 9906001"/>
              <a:gd name="connsiteY247" fmla="*/ 311768 h 2719389"/>
              <a:gd name="connsiteX248" fmla="*/ 9485203 w 9906001"/>
              <a:gd name="connsiteY248" fmla="*/ 306916 h 2719389"/>
              <a:gd name="connsiteX249" fmla="*/ 9476869 w 9906001"/>
              <a:gd name="connsiteY249" fmla="*/ 303034 h 2719389"/>
              <a:gd name="connsiteX250" fmla="*/ 9468146 w 9906001"/>
              <a:gd name="connsiteY250" fmla="*/ 300123 h 2719389"/>
              <a:gd name="connsiteX251" fmla="*/ 9458647 w 9906001"/>
              <a:gd name="connsiteY251" fmla="*/ 298377 h 2719389"/>
              <a:gd name="connsiteX252" fmla="*/ 0 w 9906001"/>
              <a:gd name="connsiteY252" fmla="*/ 0 h 2719389"/>
              <a:gd name="connsiteX253" fmla="*/ 7715250 w 9906001"/>
              <a:gd name="connsiteY253" fmla="*/ 0 h 2719389"/>
              <a:gd name="connsiteX254" fmla="*/ 7715250 w 9906001"/>
              <a:gd name="connsiteY254" fmla="*/ 1 h 2719389"/>
              <a:gd name="connsiteX255" fmla="*/ 9906000 w 9906001"/>
              <a:gd name="connsiteY255" fmla="*/ 1 h 2719389"/>
              <a:gd name="connsiteX256" fmla="*/ 9906000 w 9906001"/>
              <a:gd name="connsiteY256" fmla="*/ 47626 h 2719389"/>
              <a:gd name="connsiteX257" fmla="*/ 9906001 w 9906001"/>
              <a:gd name="connsiteY257" fmla="*/ 47626 h 2719389"/>
              <a:gd name="connsiteX258" fmla="*/ 9906001 w 9906001"/>
              <a:gd name="connsiteY258" fmla="*/ 2181404 h 2719389"/>
              <a:gd name="connsiteX259" fmla="*/ 9906000 w 9906001"/>
              <a:gd name="connsiteY259" fmla="*/ 2181404 h 2719389"/>
              <a:gd name="connsiteX260" fmla="*/ 9906000 w 9906001"/>
              <a:gd name="connsiteY260" fmla="*/ 2400301 h 2719389"/>
              <a:gd name="connsiteX261" fmla="*/ 9906000 w 9906001"/>
              <a:gd name="connsiteY261" fmla="*/ 2719389 h 2719389"/>
              <a:gd name="connsiteX262" fmla="*/ 9598025 w 9906001"/>
              <a:gd name="connsiteY262" fmla="*/ 2719389 h 2719389"/>
              <a:gd name="connsiteX263" fmla="*/ 9598025 w 9906001"/>
              <a:gd name="connsiteY263" fmla="*/ 2398242 h 2719389"/>
              <a:gd name="connsiteX264" fmla="*/ 321276 w 9906001"/>
              <a:gd name="connsiteY264" fmla="*/ 2398242 h 2719389"/>
              <a:gd name="connsiteX265" fmla="*/ 321276 w 9906001"/>
              <a:gd name="connsiteY265" fmla="*/ 2400301 h 2719389"/>
              <a:gd name="connsiteX266" fmla="*/ 307975 w 9906001"/>
              <a:gd name="connsiteY266" fmla="*/ 2400301 h 2719389"/>
              <a:gd name="connsiteX267" fmla="*/ 307975 w 9906001"/>
              <a:gd name="connsiteY267" fmla="*/ 2719389 h 2719389"/>
              <a:gd name="connsiteX268" fmla="*/ 0 w 9906001"/>
              <a:gd name="connsiteY268" fmla="*/ 2719389 h 2719389"/>
              <a:gd name="connsiteX269" fmla="*/ 0 w 9906001"/>
              <a:gd name="connsiteY269" fmla="*/ 2400301 h 2719389"/>
              <a:gd name="connsiteX270" fmla="*/ 0 w 9906001"/>
              <a:gd name="connsiteY270" fmla="*/ 2152651 h 2719389"/>
              <a:gd name="connsiteX271" fmla="*/ 0 w 9906001"/>
              <a:gd name="connsiteY271" fmla="*/ 2028826 h 2719389"/>
              <a:gd name="connsiteX272" fmla="*/ 0 w 9906001"/>
              <a:gd name="connsiteY272" fmla="*/ 1200151 h 271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9906001" h="2719389">
                <a:moveTo>
                  <a:pt x="9500453" y="495843"/>
                </a:moveTo>
                <a:lnTo>
                  <a:pt x="9492629" y="496230"/>
                </a:lnTo>
                <a:lnTo>
                  <a:pt x="9485392" y="497969"/>
                </a:lnTo>
                <a:lnTo>
                  <a:pt x="9478546" y="500866"/>
                </a:lnTo>
                <a:lnTo>
                  <a:pt x="9472287" y="504730"/>
                </a:lnTo>
                <a:lnTo>
                  <a:pt x="9466811" y="509367"/>
                </a:lnTo>
                <a:lnTo>
                  <a:pt x="9462116" y="514777"/>
                </a:lnTo>
                <a:lnTo>
                  <a:pt x="9458401" y="520959"/>
                </a:lnTo>
                <a:lnTo>
                  <a:pt x="9455466" y="527720"/>
                </a:lnTo>
                <a:lnTo>
                  <a:pt x="9453511" y="534869"/>
                </a:lnTo>
                <a:lnTo>
                  <a:pt x="9453119" y="542597"/>
                </a:lnTo>
                <a:lnTo>
                  <a:pt x="9453511" y="550324"/>
                </a:lnTo>
                <a:lnTo>
                  <a:pt x="9455466" y="557473"/>
                </a:lnTo>
                <a:lnTo>
                  <a:pt x="9458401" y="564042"/>
                </a:lnTo>
                <a:lnTo>
                  <a:pt x="9462116" y="570224"/>
                </a:lnTo>
                <a:lnTo>
                  <a:pt x="9466811" y="575634"/>
                </a:lnTo>
                <a:lnTo>
                  <a:pt x="9472287" y="580463"/>
                </a:lnTo>
                <a:lnTo>
                  <a:pt x="9478546" y="584134"/>
                </a:lnTo>
                <a:lnTo>
                  <a:pt x="9485392" y="587032"/>
                </a:lnTo>
                <a:lnTo>
                  <a:pt x="9492629" y="588771"/>
                </a:lnTo>
                <a:lnTo>
                  <a:pt x="9500453" y="589350"/>
                </a:lnTo>
                <a:lnTo>
                  <a:pt x="9508276" y="588771"/>
                </a:lnTo>
                <a:lnTo>
                  <a:pt x="9515513" y="587032"/>
                </a:lnTo>
                <a:lnTo>
                  <a:pt x="9522163" y="584134"/>
                </a:lnTo>
                <a:lnTo>
                  <a:pt x="9528618" y="580463"/>
                </a:lnTo>
                <a:lnTo>
                  <a:pt x="9534095" y="575634"/>
                </a:lnTo>
                <a:lnTo>
                  <a:pt x="9538789" y="570224"/>
                </a:lnTo>
                <a:lnTo>
                  <a:pt x="9542505" y="564042"/>
                </a:lnTo>
                <a:lnTo>
                  <a:pt x="9545439" y="557473"/>
                </a:lnTo>
                <a:lnTo>
                  <a:pt x="9547199" y="550324"/>
                </a:lnTo>
                <a:lnTo>
                  <a:pt x="9547981" y="542597"/>
                </a:lnTo>
                <a:lnTo>
                  <a:pt x="9547199" y="534869"/>
                </a:lnTo>
                <a:lnTo>
                  <a:pt x="9545439" y="527720"/>
                </a:lnTo>
                <a:lnTo>
                  <a:pt x="9542505" y="520959"/>
                </a:lnTo>
                <a:lnTo>
                  <a:pt x="9538789" y="514777"/>
                </a:lnTo>
                <a:lnTo>
                  <a:pt x="9534095" y="509367"/>
                </a:lnTo>
                <a:lnTo>
                  <a:pt x="9528618" y="504730"/>
                </a:lnTo>
                <a:lnTo>
                  <a:pt x="9522163" y="500866"/>
                </a:lnTo>
                <a:lnTo>
                  <a:pt x="9515513" y="497969"/>
                </a:lnTo>
                <a:lnTo>
                  <a:pt x="9508276" y="496230"/>
                </a:lnTo>
                <a:close/>
                <a:moveTo>
                  <a:pt x="9557662" y="424019"/>
                </a:moveTo>
                <a:lnTo>
                  <a:pt x="9551233" y="424796"/>
                </a:lnTo>
                <a:lnTo>
                  <a:pt x="9545390" y="426544"/>
                </a:lnTo>
                <a:lnTo>
                  <a:pt x="9539935" y="429263"/>
                </a:lnTo>
                <a:lnTo>
                  <a:pt x="9535454" y="433341"/>
                </a:lnTo>
                <a:lnTo>
                  <a:pt x="9531559" y="437807"/>
                </a:lnTo>
                <a:lnTo>
                  <a:pt x="9528636" y="443245"/>
                </a:lnTo>
                <a:lnTo>
                  <a:pt x="9526883" y="448877"/>
                </a:lnTo>
                <a:lnTo>
                  <a:pt x="9526299" y="455286"/>
                </a:lnTo>
                <a:lnTo>
                  <a:pt x="9526883" y="461500"/>
                </a:lnTo>
                <a:lnTo>
                  <a:pt x="9528636" y="467325"/>
                </a:lnTo>
                <a:lnTo>
                  <a:pt x="9531559" y="472569"/>
                </a:lnTo>
                <a:lnTo>
                  <a:pt x="9535454" y="477230"/>
                </a:lnTo>
                <a:lnTo>
                  <a:pt x="9539935" y="480920"/>
                </a:lnTo>
                <a:lnTo>
                  <a:pt x="9545390" y="483832"/>
                </a:lnTo>
                <a:lnTo>
                  <a:pt x="9551233" y="485580"/>
                </a:lnTo>
                <a:lnTo>
                  <a:pt x="9557662" y="486357"/>
                </a:lnTo>
                <a:lnTo>
                  <a:pt x="9563701" y="485580"/>
                </a:lnTo>
                <a:lnTo>
                  <a:pt x="9569741" y="483832"/>
                </a:lnTo>
                <a:lnTo>
                  <a:pt x="9574999" y="480920"/>
                </a:lnTo>
                <a:lnTo>
                  <a:pt x="9579675" y="477230"/>
                </a:lnTo>
                <a:lnTo>
                  <a:pt x="9583376" y="472569"/>
                </a:lnTo>
                <a:lnTo>
                  <a:pt x="9586299" y="467325"/>
                </a:lnTo>
                <a:lnTo>
                  <a:pt x="9588051" y="461500"/>
                </a:lnTo>
                <a:lnTo>
                  <a:pt x="9588637" y="455286"/>
                </a:lnTo>
                <a:lnTo>
                  <a:pt x="9588051" y="448877"/>
                </a:lnTo>
                <a:lnTo>
                  <a:pt x="9586299" y="443245"/>
                </a:lnTo>
                <a:lnTo>
                  <a:pt x="9583376" y="437807"/>
                </a:lnTo>
                <a:lnTo>
                  <a:pt x="9579675" y="433341"/>
                </a:lnTo>
                <a:lnTo>
                  <a:pt x="9574999" y="429263"/>
                </a:lnTo>
                <a:lnTo>
                  <a:pt x="9569741" y="426544"/>
                </a:lnTo>
                <a:lnTo>
                  <a:pt x="9563701" y="424796"/>
                </a:lnTo>
                <a:close/>
                <a:moveTo>
                  <a:pt x="9190989" y="311540"/>
                </a:moveTo>
                <a:lnTo>
                  <a:pt x="9169707" y="312121"/>
                </a:lnTo>
                <a:lnTo>
                  <a:pt x="9148811" y="314056"/>
                </a:lnTo>
                <a:lnTo>
                  <a:pt x="9128495" y="317733"/>
                </a:lnTo>
                <a:lnTo>
                  <a:pt x="9108566" y="321991"/>
                </a:lnTo>
                <a:lnTo>
                  <a:pt x="9089025" y="327991"/>
                </a:lnTo>
                <a:lnTo>
                  <a:pt x="9070257" y="334959"/>
                </a:lnTo>
                <a:lnTo>
                  <a:pt x="9051877" y="343087"/>
                </a:lnTo>
                <a:lnTo>
                  <a:pt x="9034270" y="352377"/>
                </a:lnTo>
                <a:lnTo>
                  <a:pt x="9017244" y="362440"/>
                </a:lnTo>
                <a:lnTo>
                  <a:pt x="9000797" y="373472"/>
                </a:lnTo>
                <a:lnTo>
                  <a:pt x="8985126" y="385859"/>
                </a:lnTo>
                <a:lnTo>
                  <a:pt x="8970421" y="399019"/>
                </a:lnTo>
                <a:lnTo>
                  <a:pt x="8956491" y="412954"/>
                </a:lnTo>
                <a:lnTo>
                  <a:pt x="8943334" y="427663"/>
                </a:lnTo>
                <a:lnTo>
                  <a:pt x="8931145" y="443340"/>
                </a:lnTo>
                <a:lnTo>
                  <a:pt x="8919923" y="459597"/>
                </a:lnTo>
                <a:lnTo>
                  <a:pt x="8909669" y="476822"/>
                </a:lnTo>
                <a:lnTo>
                  <a:pt x="8900575" y="494627"/>
                </a:lnTo>
                <a:lnTo>
                  <a:pt x="8892449" y="512820"/>
                </a:lnTo>
                <a:lnTo>
                  <a:pt x="8885483" y="531593"/>
                </a:lnTo>
                <a:lnTo>
                  <a:pt x="8879486" y="551140"/>
                </a:lnTo>
                <a:lnTo>
                  <a:pt x="8875229" y="571074"/>
                </a:lnTo>
                <a:lnTo>
                  <a:pt x="8871747" y="591396"/>
                </a:lnTo>
                <a:lnTo>
                  <a:pt x="8869619" y="612298"/>
                </a:lnTo>
                <a:lnTo>
                  <a:pt x="8869038" y="633587"/>
                </a:lnTo>
                <a:lnTo>
                  <a:pt x="8869619" y="654489"/>
                </a:lnTo>
                <a:lnTo>
                  <a:pt x="8871747" y="675391"/>
                </a:lnTo>
                <a:lnTo>
                  <a:pt x="8875229" y="695713"/>
                </a:lnTo>
                <a:lnTo>
                  <a:pt x="8879486" y="715648"/>
                </a:lnTo>
                <a:lnTo>
                  <a:pt x="8885483" y="735195"/>
                </a:lnTo>
                <a:lnTo>
                  <a:pt x="8892449" y="753967"/>
                </a:lnTo>
                <a:lnTo>
                  <a:pt x="8900575" y="772547"/>
                </a:lnTo>
                <a:lnTo>
                  <a:pt x="8909669" y="790159"/>
                </a:lnTo>
                <a:lnTo>
                  <a:pt x="8919923" y="806997"/>
                </a:lnTo>
                <a:lnTo>
                  <a:pt x="8931145" y="823448"/>
                </a:lnTo>
                <a:lnTo>
                  <a:pt x="8943334" y="839125"/>
                </a:lnTo>
                <a:lnTo>
                  <a:pt x="8956491" y="854027"/>
                </a:lnTo>
                <a:lnTo>
                  <a:pt x="8970421" y="867962"/>
                </a:lnTo>
                <a:lnTo>
                  <a:pt x="8985126" y="880928"/>
                </a:lnTo>
                <a:lnTo>
                  <a:pt x="9000797" y="893315"/>
                </a:lnTo>
                <a:lnTo>
                  <a:pt x="9017244" y="904347"/>
                </a:lnTo>
                <a:lnTo>
                  <a:pt x="9034270" y="914604"/>
                </a:lnTo>
                <a:lnTo>
                  <a:pt x="9051877" y="923894"/>
                </a:lnTo>
                <a:lnTo>
                  <a:pt x="9070257" y="932023"/>
                </a:lnTo>
                <a:lnTo>
                  <a:pt x="9089025" y="938796"/>
                </a:lnTo>
                <a:lnTo>
                  <a:pt x="9108566" y="944796"/>
                </a:lnTo>
                <a:lnTo>
                  <a:pt x="9128495" y="949247"/>
                </a:lnTo>
                <a:lnTo>
                  <a:pt x="9148811" y="952538"/>
                </a:lnTo>
                <a:lnTo>
                  <a:pt x="9169707" y="954667"/>
                </a:lnTo>
                <a:lnTo>
                  <a:pt x="9190989" y="955247"/>
                </a:lnTo>
                <a:lnTo>
                  <a:pt x="9212078" y="954667"/>
                </a:lnTo>
                <a:lnTo>
                  <a:pt x="9232781" y="952538"/>
                </a:lnTo>
                <a:lnTo>
                  <a:pt x="9253290" y="949247"/>
                </a:lnTo>
                <a:lnTo>
                  <a:pt x="9273219" y="944796"/>
                </a:lnTo>
                <a:lnTo>
                  <a:pt x="9292759" y="938796"/>
                </a:lnTo>
                <a:lnTo>
                  <a:pt x="9311527" y="932023"/>
                </a:lnTo>
                <a:lnTo>
                  <a:pt x="9329908" y="923894"/>
                </a:lnTo>
                <a:lnTo>
                  <a:pt x="9347709" y="914604"/>
                </a:lnTo>
                <a:lnTo>
                  <a:pt x="9364541" y="904347"/>
                </a:lnTo>
                <a:lnTo>
                  <a:pt x="9380987" y="893315"/>
                </a:lnTo>
                <a:lnTo>
                  <a:pt x="9396465" y="880928"/>
                </a:lnTo>
                <a:lnTo>
                  <a:pt x="9411557" y="867962"/>
                </a:lnTo>
                <a:lnTo>
                  <a:pt x="9425487" y="854027"/>
                </a:lnTo>
                <a:lnTo>
                  <a:pt x="9438451" y="839125"/>
                </a:lnTo>
                <a:lnTo>
                  <a:pt x="9450639" y="823448"/>
                </a:lnTo>
                <a:lnTo>
                  <a:pt x="9461861" y="806997"/>
                </a:lnTo>
                <a:lnTo>
                  <a:pt x="9472116" y="790159"/>
                </a:lnTo>
                <a:lnTo>
                  <a:pt x="9481403" y="772547"/>
                </a:lnTo>
                <a:lnTo>
                  <a:pt x="9489529" y="753967"/>
                </a:lnTo>
                <a:lnTo>
                  <a:pt x="9496301" y="735195"/>
                </a:lnTo>
                <a:lnTo>
                  <a:pt x="9502105" y="715648"/>
                </a:lnTo>
                <a:lnTo>
                  <a:pt x="9506749" y="695713"/>
                </a:lnTo>
                <a:lnTo>
                  <a:pt x="9510038" y="675391"/>
                </a:lnTo>
                <a:lnTo>
                  <a:pt x="9511973" y="654489"/>
                </a:lnTo>
                <a:lnTo>
                  <a:pt x="9512747" y="633587"/>
                </a:lnTo>
                <a:lnTo>
                  <a:pt x="9512553" y="617910"/>
                </a:lnTo>
                <a:lnTo>
                  <a:pt x="9511199" y="602621"/>
                </a:lnTo>
                <a:lnTo>
                  <a:pt x="9505781" y="603202"/>
                </a:lnTo>
                <a:lnTo>
                  <a:pt x="9499977" y="603395"/>
                </a:lnTo>
                <a:lnTo>
                  <a:pt x="9491077" y="602814"/>
                </a:lnTo>
                <a:lnTo>
                  <a:pt x="9482564" y="601073"/>
                </a:lnTo>
                <a:lnTo>
                  <a:pt x="9474631" y="597976"/>
                </a:lnTo>
                <a:lnTo>
                  <a:pt x="9467085" y="593912"/>
                </a:lnTo>
                <a:lnTo>
                  <a:pt x="9460313" y="588687"/>
                </a:lnTo>
                <a:lnTo>
                  <a:pt x="9454509" y="582881"/>
                </a:lnTo>
                <a:lnTo>
                  <a:pt x="9449285" y="576106"/>
                </a:lnTo>
                <a:lnTo>
                  <a:pt x="9445222" y="568558"/>
                </a:lnTo>
                <a:lnTo>
                  <a:pt x="9442127" y="560430"/>
                </a:lnTo>
                <a:lnTo>
                  <a:pt x="9440385" y="552108"/>
                </a:lnTo>
                <a:lnTo>
                  <a:pt x="9439805" y="543205"/>
                </a:lnTo>
                <a:lnTo>
                  <a:pt x="9440191" y="534883"/>
                </a:lnTo>
                <a:lnTo>
                  <a:pt x="9441933" y="526755"/>
                </a:lnTo>
                <a:lnTo>
                  <a:pt x="9444641" y="519207"/>
                </a:lnTo>
                <a:lnTo>
                  <a:pt x="9448124" y="512239"/>
                </a:lnTo>
                <a:lnTo>
                  <a:pt x="9452575" y="505659"/>
                </a:lnTo>
                <a:lnTo>
                  <a:pt x="9457991" y="500046"/>
                </a:lnTo>
                <a:lnTo>
                  <a:pt x="9463796" y="494821"/>
                </a:lnTo>
                <a:lnTo>
                  <a:pt x="9470375" y="490563"/>
                </a:lnTo>
                <a:lnTo>
                  <a:pt x="9477727" y="487079"/>
                </a:lnTo>
                <a:lnTo>
                  <a:pt x="9471342" y="475467"/>
                </a:lnTo>
                <a:lnTo>
                  <a:pt x="9464763" y="464048"/>
                </a:lnTo>
                <a:lnTo>
                  <a:pt x="9457024" y="465209"/>
                </a:lnTo>
                <a:lnTo>
                  <a:pt x="9449091" y="465596"/>
                </a:lnTo>
                <a:lnTo>
                  <a:pt x="9438643" y="465016"/>
                </a:lnTo>
                <a:lnTo>
                  <a:pt x="9428389" y="463274"/>
                </a:lnTo>
                <a:lnTo>
                  <a:pt x="9418715" y="460371"/>
                </a:lnTo>
                <a:lnTo>
                  <a:pt x="9409429" y="456306"/>
                </a:lnTo>
                <a:lnTo>
                  <a:pt x="9400721" y="451275"/>
                </a:lnTo>
                <a:lnTo>
                  <a:pt x="9392595" y="445662"/>
                </a:lnTo>
                <a:lnTo>
                  <a:pt x="9385243" y="439082"/>
                </a:lnTo>
                <a:lnTo>
                  <a:pt x="9378665" y="431534"/>
                </a:lnTo>
                <a:lnTo>
                  <a:pt x="9372861" y="423599"/>
                </a:lnTo>
                <a:lnTo>
                  <a:pt x="9368023" y="414890"/>
                </a:lnTo>
                <a:lnTo>
                  <a:pt x="9364154" y="405600"/>
                </a:lnTo>
                <a:lnTo>
                  <a:pt x="9361251" y="395922"/>
                </a:lnTo>
                <a:lnTo>
                  <a:pt x="9359511" y="385859"/>
                </a:lnTo>
                <a:lnTo>
                  <a:pt x="9358930" y="375021"/>
                </a:lnTo>
                <a:lnTo>
                  <a:pt x="9359123" y="367279"/>
                </a:lnTo>
                <a:lnTo>
                  <a:pt x="9360091" y="359537"/>
                </a:lnTo>
                <a:lnTo>
                  <a:pt x="9343452" y="349861"/>
                </a:lnTo>
                <a:lnTo>
                  <a:pt x="9326232" y="341345"/>
                </a:lnTo>
                <a:lnTo>
                  <a:pt x="9308239" y="333603"/>
                </a:lnTo>
                <a:lnTo>
                  <a:pt x="9289857" y="327023"/>
                </a:lnTo>
                <a:lnTo>
                  <a:pt x="9270703" y="321604"/>
                </a:lnTo>
                <a:lnTo>
                  <a:pt x="9251548" y="317152"/>
                </a:lnTo>
                <a:lnTo>
                  <a:pt x="9231813" y="314056"/>
                </a:lnTo>
                <a:lnTo>
                  <a:pt x="9211305" y="312121"/>
                </a:lnTo>
                <a:close/>
                <a:moveTo>
                  <a:pt x="9448956" y="297988"/>
                </a:moveTo>
                <a:lnTo>
                  <a:pt x="9439263" y="298377"/>
                </a:lnTo>
                <a:lnTo>
                  <a:pt x="9429959" y="300123"/>
                </a:lnTo>
                <a:lnTo>
                  <a:pt x="9421043" y="303034"/>
                </a:lnTo>
                <a:lnTo>
                  <a:pt x="9412708" y="306916"/>
                </a:lnTo>
                <a:lnTo>
                  <a:pt x="9404955" y="311768"/>
                </a:lnTo>
                <a:lnTo>
                  <a:pt x="9397589" y="317203"/>
                </a:lnTo>
                <a:lnTo>
                  <a:pt x="9391191" y="323801"/>
                </a:lnTo>
                <a:lnTo>
                  <a:pt x="9385571" y="330982"/>
                </a:lnTo>
                <a:lnTo>
                  <a:pt x="9380724" y="338746"/>
                </a:lnTo>
                <a:lnTo>
                  <a:pt x="9377041" y="347091"/>
                </a:lnTo>
                <a:lnTo>
                  <a:pt x="9374134" y="356213"/>
                </a:lnTo>
                <a:lnTo>
                  <a:pt x="9372389" y="365335"/>
                </a:lnTo>
                <a:lnTo>
                  <a:pt x="9371808" y="375039"/>
                </a:lnTo>
                <a:lnTo>
                  <a:pt x="9372389" y="384938"/>
                </a:lnTo>
                <a:lnTo>
                  <a:pt x="9374134" y="394253"/>
                </a:lnTo>
                <a:lnTo>
                  <a:pt x="9377041" y="403181"/>
                </a:lnTo>
                <a:lnTo>
                  <a:pt x="9380724" y="411527"/>
                </a:lnTo>
                <a:lnTo>
                  <a:pt x="9385571" y="419290"/>
                </a:lnTo>
                <a:lnTo>
                  <a:pt x="9391191" y="426471"/>
                </a:lnTo>
                <a:lnTo>
                  <a:pt x="9397589" y="432876"/>
                </a:lnTo>
                <a:lnTo>
                  <a:pt x="9404955" y="438698"/>
                </a:lnTo>
                <a:lnTo>
                  <a:pt x="9412708" y="443550"/>
                </a:lnTo>
                <a:lnTo>
                  <a:pt x="9421043" y="447432"/>
                </a:lnTo>
                <a:lnTo>
                  <a:pt x="9429959" y="449955"/>
                </a:lnTo>
                <a:lnTo>
                  <a:pt x="9439263" y="451896"/>
                </a:lnTo>
                <a:lnTo>
                  <a:pt x="9448956" y="452478"/>
                </a:lnTo>
                <a:lnTo>
                  <a:pt x="9458647" y="451896"/>
                </a:lnTo>
                <a:lnTo>
                  <a:pt x="9468146" y="449955"/>
                </a:lnTo>
                <a:lnTo>
                  <a:pt x="9476869" y="447432"/>
                </a:lnTo>
                <a:lnTo>
                  <a:pt x="9485203" y="443550"/>
                </a:lnTo>
                <a:lnTo>
                  <a:pt x="9493151" y="438698"/>
                </a:lnTo>
                <a:lnTo>
                  <a:pt x="9500323" y="432876"/>
                </a:lnTo>
                <a:lnTo>
                  <a:pt x="9506720" y="426471"/>
                </a:lnTo>
                <a:lnTo>
                  <a:pt x="9512535" y="419290"/>
                </a:lnTo>
                <a:lnTo>
                  <a:pt x="9516994" y="411527"/>
                </a:lnTo>
                <a:lnTo>
                  <a:pt x="9521065" y="403181"/>
                </a:lnTo>
                <a:lnTo>
                  <a:pt x="9523971" y="394253"/>
                </a:lnTo>
                <a:lnTo>
                  <a:pt x="9525717" y="384938"/>
                </a:lnTo>
                <a:lnTo>
                  <a:pt x="9526298" y="375039"/>
                </a:lnTo>
                <a:lnTo>
                  <a:pt x="9525717" y="365335"/>
                </a:lnTo>
                <a:lnTo>
                  <a:pt x="9523971" y="356213"/>
                </a:lnTo>
                <a:lnTo>
                  <a:pt x="9521065" y="347091"/>
                </a:lnTo>
                <a:lnTo>
                  <a:pt x="9516994" y="338746"/>
                </a:lnTo>
                <a:lnTo>
                  <a:pt x="9512535" y="330982"/>
                </a:lnTo>
                <a:lnTo>
                  <a:pt x="9506720" y="323801"/>
                </a:lnTo>
                <a:lnTo>
                  <a:pt x="9500323" y="317203"/>
                </a:lnTo>
                <a:lnTo>
                  <a:pt x="9493151" y="311768"/>
                </a:lnTo>
                <a:lnTo>
                  <a:pt x="9485203" y="306916"/>
                </a:lnTo>
                <a:lnTo>
                  <a:pt x="9476869" y="303034"/>
                </a:lnTo>
                <a:lnTo>
                  <a:pt x="9468146" y="300123"/>
                </a:lnTo>
                <a:lnTo>
                  <a:pt x="9458647" y="298377"/>
                </a:lnTo>
                <a:close/>
                <a:moveTo>
                  <a:pt x="0" y="0"/>
                </a:moveTo>
                <a:lnTo>
                  <a:pt x="7715250" y="0"/>
                </a:lnTo>
                <a:lnTo>
                  <a:pt x="7715250" y="1"/>
                </a:lnTo>
                <a:lnTo>
                  <a:pt x="9906000" y="1"/>
                </a:lnTo>
                <a:lnTo>
                  <a:pt x="9906000" y="47626"/>
                </a:lnTo>
                <a:lnTo>
                  <a:pt x="9906001" y="47626"/>
                </a:lnTo>
                <a:lnTo>
                  <a:pt x="9906001" y="2181404"/>
                </a:lnTo>
                <a:lnTo>
                  <a:pt x="9906000" y="2181404"/>
                </a:lnTo>
                <a:lnTo>
                  <a:pt x="9906000" y="2400301"/>
                </a:lnTo>
                <a:lnTo>
                  <a:pt x="9906000" y="2719389"/>
                </a:lnTo>
                <a:lnTo>
                  <a:pt x="9598025" y="2719389"/>
                </a:lnTo>
                <a:lnTo>
                  <a:pt x="9598025" y="2398242"/>
                </a:lnTo>
                <a:lnTo>
                  <a:pt x="321276" y="2398242"/>
                </a:lnTo>
                <a:lnTo>
                  <a:pt x="321276" y="2400301"/>
                </a:lnTo>
                <a:lnTo>
                  <a:pt x="307975" y="2400301"/>
                </a:lnTo>
                <a:lnTo>
                  <a:pt x="307975" y="2719389"/>
                </a:lnTo>
                <a:lnTo>
                  <a:pt x="0" y="2719389"/>
                </a:lnTo>
                <a:lnTo>
                  <a:pt x="0" y="2400301"/>
                </a:lnTo>
                <a:lnTo>
                  <a:pt x="0" y="2152651"/>
                </a:lnTo>
                <a:lnTo>
                  <a:pt x="0" y="2028826"/>
                </a:lnTo>
                <a:lnTo>
                  <a:pt x="0" y="1200151"/>
                </a:lnTo>
                <a:close/>
              </a:path>
            </a:pathLst>
          </a:custGeom>
          <a:solidFill>
            <a:schemeClr val="accent5"/>
          </a:solidFill>
        </p:spPr>
        <p:txBody>
          <a:bodyPr wrap="square" anchor="ctr">
            <a:noAutofit/>
          </a:bodyPr>
          <a:lstStyle>
            <a:lvl1pPr algn="ctr">
              <a:defRPr>
                <a:solidFill>
                  <a:schemeClr val="bg1"/>
                </a:solidFill>
              </a:defRPr>
            </a:lvl1pPr>
          </a:lstStyle>
          <a:p>
            <a:endParaRPr lang="en-GB"/>
          </a:p>
        </p:txBody>
      </p:sp>
      <p:sp>
        <p:nvSpPr>
          <p:cNvPr id="33" name="Text Placeholder 7"/>
          <p:cNvSpPr>
            <a:spLocks noGrp="1"/>
          </p:cNvSpPr>
          <p:nvPr>
            <p:ph type="body" sz="quarter" idx="16" hasCustomPrompt="1"/>
          </p:nvPr>
        </p:nvSpPr>
        <p:spPr>
          <a:xfrm>
            <a:off x="734648" y="2507812"/>
            <a:ext cx="10722706" cy="368795"/>
          </a:xfrm>
          <a:prstGeom prst="rect">
            <a:avLst/>
          </a:prstGeom>
        </p:spPr>
        <p:txBody>
          <a:bodyPr rIns="0" anchor="b">
            <a:noAutofit/>
          </a:bodyPr>
          <a:lstStyle>
            <a:lvl1pPr>
              <a:lnSpc>
                <a:spcPct val="100000"/>
              </a:lnSpc>
              <a:spcBef>
                <a:spcPts val="0"/>
              </a:spcBef>
              <a:spcAft>
                <a:spcPts val="0"/>
              </a:spcAft>
              <a:defRPr sz="2200" b="1" cap="none" spc="-50" baseline="0">
                <a:solidFill>
                  <a:schemeClr val="bg2"/>
                </a:solidFill>
              </a:defRPr>
            </a:lvl1pPr>
            <a:lvl2pPr>
              <a:lnSpc>
                <a:spcPct val="80000"/>
              </a:lnSpc>
              <a:spcBef>
                <a:spcPts val="0"/>
              </a:spcBef>
              <a:defRPr sz="5000" spc="-150">
                <a:solidFill>
                  <a:schemeClr val="accent4"/>
                </a:solidFill>
              </a:defRPr>
            </a:lvl2pPr>
          </a:lstStyle>
          <a:p>
            <a:pPr lvl="0"/>
            <a:r>
              <a:rPr lang="en-GB"/>
              <a:t>Click to edit title</a:t>
            </a:r>
          </a:p>
        </p:txBody>
      </p:sp>
      <p:sp>
        <p:nvSpPr>
          <p:cNvPr id="35" name="Text Placeholder 22"/>
          <p:cNvSpPr>
            <a:spLocks noGrp="1"/>
          </p:cNvSpPr>
          <p:nvPr>
            <p:ph type="body" sz="quarter" idx="18" hasCustomPrompt="1"/>
          </p:nvPr>
        </p:nvSpPr>
        <p:spPr>
          <a:xfrm>
            <a:off x="734647" y="2887949"/>
            <a:ext cx="10722708" cy="294771"/>
          </a:xfrm>
          <a:prstGeom prst="rect">
            <a:avLst/>
          </a:prstGeom>
        </p:spPr>
        <p:txBody>
          <a:bodyPr lIns="0" tIns="0" rIns="0" bIns="0" anchor="ctr"/>
          <a:lstStyle>
            <a:lvl1pPr>
              <a:lnSpc>
                <a:spcPct val="100000"/>
              </a:lnSpc>
              <a:spcBef>
                <a:spcPts val="0"/>
              </a:spcBef>
              <a:spcAft>
                <a:spcPts val="0"/>
              </a:spcAft>
              <a:defRPr sz="1700" b="0">
                <a:solidFill>
                  <a:schemeClr val="tx1"/>
                </a:solidFill>
              </a:defRPr>
            </a:lvl1pPr>
          </a:lstStyle>
          <a:p>
            <a:pPr lvl="0"/>
            <a:r>
              <a:rPr lang="en-GB"/>
              <a:t>Click to edit subtitle</a:t>
            </a:r>
          </a:p>
        </p:txBody>
      </p:sp>
      <p:sp>
        <p:nvSpPr>
          <p:cNvPr id="11" name="Text Placeholder 10"/>
          <p:cNvSpPr>
            <a:spLocks noGrp="1"/>
          </p:cNvSpPr>
          <p:nvPr>
            <p:ph type="body" sz="quarter" idx="20" hasCustomPrompt="1"/>
          </p:nvPr>
        </p:nvSpPr>
        <p:spPr>
          <a:xfrm>
            <a:off x="734648" y="3359740"/>
            <a:ext cx="10722706" cy="2408237"/>
          </a:xfrm>
          <a:prstGeom prst="rect">
            <a:avLst/>
          </a:prstGeom>
        </p:spPr>
        <p:txBody>
          <a:bodyPr tIns="0" rIns="0" bIns="0" numCol="3" spcCol="180000">
            <a:normAutofit/>
          </a:bodyPr>
          <a:lstStyle>
            <a:lvl1pPr>
              <a:lnSpc>
                <a:spcPct val="100000"/>
              </a:lnSpc>
              <a:spcAft>
                <a:spcPts val="800"/>
              </a:spcAft>
              <a:defRPr sz="1100" b="0">
                <a:solidFill>
                  <a:schemeClr val="tx1"/>
                </a:solidFill>
              </a:defRPr>
            </a:lvl1pPr>
            <a:lvl2pPr marL="171450" indent="-171450">
              <a:lnSpc>
                <a:spcPct val="100000"/>
              </a:lnSpc>
              <a:buClr>
                <a:schemeClr val="bg2"/>
              </a:buClr>
              <a:buFont typeface="Arial" panose="020B0604020202020204" pitchFamily="34" charset="0"/>
              <a:buChar char="•"/>
              <a:defRPr sz="1100" cap="none" baseline="0"/>
            </a:lvl2pPr>
            <a:lvl3pPr>
              <a:lnSpc>
                <a:spcPct val="100000"/>
              </a:lnSpc>
              <a:defRPr sz="1100"/>
            </a:lvl3pPr>
            <a:lvl4pPr marL="0" indent="0">
              <a:spcBef>
                <a:spcPts val="0"/>
              </a:spcBef>
              <a:spcAft>
                <a:spcPts val="800"/>
              </a:spcAft>
              <a:buNone/>
              <a:defRPr sz="1100"/>
            </a:lvl4pPr>
            <a:lvl5pPr marL="0" indent="0">
              <a:spcBef>
                <a:spcPts val="0"/>
              </a:spcBef>
              <a:spcAft>
                <a:spcPts val="800"/>
              </a:spcAft>
              <a:buFont typeface="Arial" panose="020B0604020202020204" pitchFamily="34" charset="0"/>
              <a:buNone/>
              <a:defRPr sz="1100"/>
            </a:lvl5pPr>
            <a:lvl6pPr marL="0" indent="0">
              <a:lnSpc>
                <a:spcPct val="100000"/>
              </a:lnSpc>
              <a:spcBef>
                <a:spcPts val="0"/>
              </a:spcBef>
              <a:spcAft>
                <a:spcPts val="800"/>
              </a:spcAft>
              <a:buNone/>
              <a:defRPr/>
            </a:lvl6pPr>
            <a:lvl7pPr marL="0" indent="0">
              <a:lnSpc>
                <a:spcPct val="100000"/>
              </a:lnSpc>
              <a:spcBef>
                <a:spcPts val="0"/>
              </a:spcBef>
              <a:spcAft>
                <a:spcPts val="800"/>
              </a:spcAft>
              <a:buNone/>
              <a:defRPr sz="1100"/>
            </a:lvl7pPr>
            <a:lvl8pPr marL="0" indent="0">
              <a:lnSpc>
                <a:spcPct val="100000"/>
              </a:lnSpc>
              <a:spcBef>
                <a:spcPts val="0"/>
              </a:spcBef>
              <a:spcAft>
                <a:spcPts val="800"/>
              </a:spcAft>
              <a:buNone/>
              <a:defRPr sz="1100"/>
            </a:lvl8pPr>
            <a:lvl9pPr marL="0" indent="0">
              <a:lnSpc>
                <a:spcPct val="100000"/>
              </a:lnSpc>
              <a:spcBef>
                <a:spcPts val="0"/>
              </a:spcBef>
              <a:spcAft>
                <a:spcPts val="800"/>
              </a:spcAft>
              <a:buNone/>
              <a:defRPr sz="1100"/>
            </a:lvl9pPr>
          </a:lstStyle>
          <a:p>
            <a:pPr lvl="0"/>
            <a:r>
              <a:rPr lang="en-GB"/>
              <a:t>Click to edit Master text styles</a:t>
            </a:r>
          </a:p>
        </p:txBody>
      </p:sp>
      <p:sp>
        <p:nvSpPr>
          <p:cNvPr id="22" name="txtWMTD"/>
          <p:cNvSpPr txBox="1">
            <a:spLocks/>
          </p:cNvSpPr>
          <p:nvPr userDrawn="1"/>
        </p:nvSpPr>
        <p:spPr>
          <a:xfrm>
            <a:off x="734648" y="5926383"/>
            <a:ext cx="3432684" cy="421005"/>
          </a:xfrm>
          <a:prstGeom prst="rect">
            <a:avLst/>
          </a:prstGeom>
        </p:spPr>
        <p:txBody>
          <a:bodyPr vert="horz" wrap="square" lIns="0" tIns="45720" rIns="91440" bIns="45720" rtlCol="0">
            <a:noAutofit/>
          </a:bodyPr>
          <a:lstStyle/>
          <a:p>
            <a:pPr>
              <a:spcAft>
                <a:spcPts val="0"/>
              </a:spcAft>
            </a:pPr>
            <a:r>
              <a:rPr lang="en-GB"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spcAft>
                <a:spcPts val="0"/>
              </a:spcAft>
            </a:pPr>
            <a:r>
              <a:rPr lang="en-GB" sz="10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Tree>
    <p:extLst>
      <p:ext uri="{BB962C8B-B14F-4D97-AF65-F5344CB8AC3E}">
        <p14:creationId xmlns:p14="http://schemas.microsoft.com/office/powerpoint/2010/main" val="388939966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ase Study (Light Logo)">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9CF75D2-E0A3-4A9A-9BBA-852294BE8D92}"/>
              </a:ext>
            </a:extLst>
          </p:cNvPr>
          <p:cNvGrpSpPr/>
          <p:nvPr userDrawn="1"/>
        </p:nvGrpSpPr>
        <p:grpSpPr>
          <a:xfrm>
            <a:off x="10920912" y="297455"/>
            <a:ext cx="878447" cy="650756"/>
            <a:chOff x="8524580" y="315778"/>
            <a:chExt cx="914343" cy="833659"/>
          </a:xfrm>
        </p:grpSpPr>
        <p:sp>
          <p:nvSpPr>
            <p:cNvPr id="16" name="Freeform 13">
              <a:extLst>
                <a:ext uri="{FF2B5EF4-FFF2-40B4-BE49-F238E27FC236}">
                  <a16:creationId xmlns:a16="http://schemas.microsoft.com/office/drawing/2014/main" id="{01F5DB70-2E27-47F0-92E8-60E86F7FA9EC}"/>
                </a:ext>
              </a:extLst>
            </p:cNvPr>
            <p:cNvSpPr>
              <a:spLocks/>
            </p:cNvSpPr>
            <p:nvPr userDrawn="1"/>
          </p:nvSpPr>
          <p:spPr bwMode="auto">
            <a:xfrm>
              <a:off x="8524580" y="337259"/>
              <a:ext cx="812181" cy="812178"/>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solidFill>
                <a:srgbClr val="D1323A"/>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5">
              <a:extLst>
                <a:ext uri="{FF2B5EF4-FFF2-40B4-BE49-F238E27FC236}">
                  <a16:creationId xmlns:a16="http://schemas.microsoft.com/office/drawing/2014/main" id="{EB07F390-D1FC-416F-9568-1F601CD6DE70}"/>
                </a:ext>
              </a:extLst>
            </p:cNvPr>
            <p:cNvSpPr>
              <a:spLocks/>
            </p:cNvSpPr>
            <p:nvPr userDrawn="1"/>
          </p:nvSpPr>
          <p:spPr bwMode="auto">
            <a:xfrm>
              <a:off x="9363261" y="481612"/>
              <a:ext cx="75662" cy="7566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chemeClr val="bg1"/>
            </a:solidFill>
            <a:ln w="127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6">
              <a:extLst>
                <a:ext uri="{FF2B5EF4-FFF2-40B4-BE49-F238E27FC236}">
                  <a16:creationId xmlns:a16="http://schemas.microsoft.com/office/drawing/2014/main" id="{C2D7ED5D-CC5A-46C2-B76C-09A2B0714405}"/>
                </a:ext>
              </a:extLst>
            </p:cNvPr>
            <p:cNvSpPr>
              <a:spLocks/>
            </p:cNvSpPr>
            <p:nvPr userDrawn="1"/>
          </p:nvSpPr>
          <p:spPr bwMode="auto">
            <a:xfrm>
              <a:off x="9168213" y="315778"/>
              <a:ext cx="189408" cy="189408"/>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9BAAB4"/>
            </a:solidFill>
            <a:ln w="12700">
              <a:solidFill>
                <a:srgbClr val="9BAAB4"/>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9" name="Freeform 17">
              <a:extLst>
                <a:ext uri="{FF2B5EF4-FFF2-40B4-BE49-F238E27FC236}">
                  <a16:creationId xmlns:a16="http://schemas.microsoft.com/office/drawing/2014/main" id="{F4A3CF03-B1E0-49A5-BB4A-C8C9CCE44A6F}"/>
                </a:ext>
              </a:extLst>
            </p:cNvPr>
            <p:cNvSpPr>
              <a:spLocks/>
            </p:cNvSpPr>
            <p:nvPr userDrawn="1"/>
          </p:nvSpPr>
          <p:spPr bwMode="auto">
            <a:xfrm>
              <a:off x="9274054" y="577128"/>
              <a:ext cx="108993" cy="107435"/>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DEE3E6"/>
            </a:solidFill>
            <a:ln w="12700">
              <a:solidFill>
                <a:srgbClr val="DEE3E6"/>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20" name="Freeform 18">
              <a:extLst>
                <a:ext uri="{FF2B5EF4-FFF2-40B4-BE49-F238E27FC236}">
                  <a16:creationId xmlns:a16="http://schemas.microsoft.com/office/drawing/2014/main" id="{5E38550D-5EB3-4337-8EA5-A0393C3F7704}"/>
                </a:ext>
              </a:extLst>
            </p:cNvPr>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28" name="Freeform 19">
              <a:extLst>
                <a:ext uri="{FF2B5EF4-FFF2-40B4-BE49-F238E27FC236}">
                  <a16:creationId xmlns:a16="http://schemas.microsoft.com/office/drawing/2014/main" id="{0E99F2B7-B3CB-4250-968E-F47025BA927A}"/>
                </a:ext>
              </a:extLst>
            </p:cNvPr>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grpSp>
      <p:sp>
        <p:nvSpPr>
          <p:cNvPr id="50" name="Picture Placeholder 49"/>
          <p:cNvSpPr>
            <a:spLocks noGrp="1"/>
          </p:cNvSpPr>
          <p:nvPr>
            <p:ph type="pic" sz="quarter" idx="21"/>
          </p:nvPr>
        </p:nvSpPr>
        <p:spPr>
          <a:xfrm>
            <a:off x="1" y="-1"/>
            <a:ext cx="12192001" cy="2719389"/>
          </a:xfrm>
          <a:custGeom>
            <a:avLst/>
            <a:gdLst>
              <a:gd name="connsiteX0" fmla="*/ 9500453 w 9906001"/>
              <a:gd name="connsiteY0" fmla="*/ 495843 h 2719389"/>
              <a:gd name="connsiteX1" fmla="*/ 9492629 w 9906001"/>
              <a:gd name="connsiteY1" fmla="*/ 496230 h 2719389"/>
              <a:gd name="connsiteX2" fmla="*/ 9485392 w 9906001"/>
              <a:gd name="connsiteY2" fmla="*/ 497969 h 2719389"/>
              <a:gd name="connsiteX3" fmla="*/ 9478546 w 9906001"/>
              <a:gd name="connsiteY3" fmla="*/ 500866 h 2719389"/>
              <a:gd name="connsiteX4" fmla="*/ 9472287 w 9906001"/>
              <a:gd name="connsiteY4" fmla="*/ 504730 h 2719389"/>
              <a:gd name="connsiteX5" fmla="*/ 9466811 w 9906001"/>
              <a:gd name="connsiteY5" fmla="*/ 509367 h 2719389"/>
              <a:gd name="connsiteX6" fmla="*/ 9462116 w 9906001"/>
              <a:gd name="connsiteY6" fmla="*/ 514777 h 2719389"/>
              <a:gd name="connsiteX7" fmla="*/ 9458401 w 9906001"/>
              <a:gd name="connsiteY7" fmla="*/ 520959 h 2719389"/>
              <a:gd name="connsiteX8" fmla="*/ 9455466 w 9906001"/>
              <a:gd name="connsiteY8" fmla="*/ 527720 h 2719389"/>
              <a:gd name="connsiteX9" fmla="*/ 9453511 w 9906001"/>
              <a:gd name="connsiteY9" fmla="*/ 534869 h 2719389"/>
              <a:gd name="connsiteX10" fmla="*/ 9453119 w 9906001"/>
              <a:gd name="connsiteY10" fmla="*/ 542597 h 2719389"/>
              <a:gd name="connsiteX11" fmla="*/ 9453511 w 9906001"/>
              <a:gd name="connsiteY11" fmla="*/ 550324 h 2719389"/>
              <a:gd name="connsiteX12" fmla="*/ 9455466 w 9906001"/>
              <a:gd name="connsiteY12" fmla="*/ 557473 h 2719389"/>
              <a:gd name="connsiteX13" fmla="*/ 9458401 w 9906001"/>
              <a:gd name="connsiteY13" fmla="*/ 564042 h 2719389"/>
              <a:gd name="connsiteX14" fmla="*/ 9462116 w 9906001"/>
              <a:gd name="connsiteY14" fmla="*/ 570224 h 2719389"/>
              <a:gd name="connsiteX15" fmla="*/ 9466811 w 9906001"/>
              <a:gd name="connsiteY15" fmla="*/ 575634 h 2719389"/>
              <a:gd name="connsiteX16" fmla="*/ 9472287 w 9906001"/>
              <a:gd name="connsiteY16" fmla="*/ 580463 h 2719389"/>
              <a:gd name="connsiteX17" fmla="*/ 9478546 w 9906001"/>
              <a:gd name="connsiteY17" fmla="*/ 584134 h 2719389"/>
              <a:gd name="connsiteX18" fmla="*/ 9485392 w 9906001"/>
              <a:gd name="connsiteY18" fmla="*/ 587032 h 2719389"/>
              <a:gd name="connsiteX19" fmla="*/ 9492629 w 9906001"/>
              <a:gd name="connsiteY19" fmla="*/ 588771 h 2719389"/>
              <a:gd name="connsiteX20" fmla="*/ 9500453 w 9906001"/>
              <a:gd name="connsiteY20" fmla="*/ 589350 h 2719389"/>
              <a:gd name="connsiteX21" fmla="*/ 9508276 w 9906001"/>
              <a:gd name="connsiteY21" fmla="*/ 588771 h 2719389"/>
              <a:gd name="connsiteX22" fmla="*/ 9515513 w 9906001"/>
              <a:gd name="connsiteY22" fmla="*/ 587032 h 2719389"/>
              <a:gd name="connsiteX23" fmla="*/ 9522163 w 9906001"/>
              <a:gd name="connsiteY23" fmla="*/ 584134 h 2719389"/>
              <a:gd name="connsiteX24" fmla="*/ 9528618 w 9906001"/>
              <a:gd name="connsiteY24" fmla="*/ 580463 h 2719389"/>
              <a:gd name="connsiteX25" fmla="*/ 9534095 w 9906001"/>
              <a:gd name="connsiteY25" fmla="*/ 575634 h 2719389"/>
              <a:gd name="connsiteX26" fmla="*/ 9538789 w 9906001"/>
              <a:gd name="connsiteY26" fmla="*/ 570224 h 2719389"/>
              <a:gd name="connsiteX27" fmla="*/ 9542505 w 9906001"/>
              <a:gd name="connsiteY27" fmla="*/ 564042 h 2719389"/>
              <a:gd name="connsiteX28" fmla="*/ 9545439 w 9906001"/>
              <a:gd name="connsiteY28" fmla="*/ 557473 h 2719389"/>
              <a:gd name="connsiteX29" fmla="*/ 9547199 w 9906001"/>
              <a:gd name="connsiteY29" fmla="*/ 550324 h 2719389"/>
              <a:gd name="connsiteX30" fmla="*/ 9547981 w 9906001"/>
              <a:gd name="connsiteY30" fmla="*/ 542597 h 2719389"/>
              <a:gd name="connsiteX31" fmla="*/ 9547199 w 9906001"/>
              <a:gd name="connsiteY31" fmla="*/ 534869 h 2719389"/>
              <a:gd name="connsiteX32" fmla="*/ 9545439 w 9906001"/>
              <a:gd name="connsiteY32" fmla="*/ 527720 h 2719389"/>
              <a:gd name="connsiteX33" fmla="*/ 9542505 w 9906001"/>
              <a:gd name="connsiteY33" fmla="*/ 520959 h 2719389"/>
              <a:gd name="connsiteX34" fmla="*/ 9538789 w 9906001"/>
              <a:gd name="connsiteY34" fmla="*/ 514777 h 2719389"/>
              <a:gd name="connsiteX35" fmla="*/ 9534095 w 9906001"/>
              <a:gd name="connsiteY35" fmla="*/ 509367 h 2719389"/>
              <a:gd name="connsiteX36" fmla="*/ 9528618 w 9906001"/>
              <a:gd name="connsiteY36" fmla="*/ 504730 h 2719389"/>
              <a:gd name="connsiteX37" fmla="*/ 9522163 w 9906001"/>
              <a:gd name="connsiteY37" fmla="*/ 500866 h 2719389"/>
              <a:gd name="connsiteX38" fmla="*/ 9515513 w 9906001"/>
              <a:gd name="connsiteY38" fmla="*/ 497969 h 2719389"/>
              <a:gd name="connsiteX39" fmla="*/ 9508276 w 9906001"/>
              <a:gd name="connsiteY39" fmla="*/ 496230 h 2719389"/>
              <a:gd name="connsiteX40" fmla="*/ 9557662 w 9906001"/>
              <a:gd name="connsiteY40" fmla="*/ 424019 h 2719389"/>
              <a:gd name="connsiteX41" fmla="*/ 9551233 w 9906001"/>
              <a:gd name="connsiteY41" fmla="*/ 424796 h 2719389"/>
              <a:gd name="connsiteX42" fmla="*/ 9545390 w 9906001"/>
              <a:gd name="connsiteY42" fmla="*/ 426544 h 2719389"/>
              <a:gd name="connsiteX43" fmla="*/ 9539935 w 9906001"/>
              <a:gd name="connsiteY43" fmla="*/ 429263 h 2719389"/>
              <a:gd name="connsiteX44" fmla="*/ 9535454 w 9906001"/>
              <a:gd name="connsiteY44" fmla="*/ 433341 h 2719389"/>
              <a:gd name="connsiteX45" fmla="*/ 9531559 w 9906001"/>
              <a:gd name="connsiteY45" fmla="*/ 437807 h 2719389"/>
              <a:gd name="connsiteX46" fmla="*/ 9528636 w 9906001"/>
              <a:gd name="connsiteY46" fmla="*/ 443245 h 2719389"/>
              <a:gd name="connsiteX47" fmla="*/ 9526883 w 9906001"/>
              <a:gd name="connsiteY47" fmla="*/ 448877 h 2719389"/>
              <a:gd name="connsiteX48" fmla="*/ 9526299 w 9906001"/>
              <a:gd name="connsiteY48" fmla="*/ 455286 h 2719389"/>
              <a:gd name="connsiteX49" fmla="*/ 9526883 w 9906001"/>
              <a:gd name="connsiteY49" fmla="*/ 461500 h 2719389"/>
              <a:gd name="connsiteX50" fmla="*/ 9528636 w 9906001"/>
              <a:gd name="connsiteY50" fmla="*/ 467325 h 2719389"/>
              <a:gd name="connsiteX51" fmla="*/ 9531559 w 9906001"/>
              <a:gd name="connsiteY51" fmla="*/ 472569 h 2719389"/>
              <a:gd name="connsiteX52" fmla="*/ 9535454 w 9906001"/>
              <a:gd name="connsiteY52" fmla="*/ 477230 h 2719389"/>
              <a:gd name="connsiteX53" fmla="*/ 9539935 w 9906001"/>
              <a:gd name="connsiteY53" fmla="*/ 480920 h 2719389"/>
              <a:gd name="connsiteX54" fmla="*/ 9545390 w 9906001"/>
              <a:gd name="connsiteY54" fmla="*/ 483832 h 2719389"/>
              <a:gd name="connsiteX55" fmla="*/ 9551233 w 9906001"/>
              <a:gd name="connsiteY55" fmla="*/ 485580 h 2719389"/>
              <a:gd name="connsiteX56" fmla="*/ 9557662 w 9906001"/>
              <a:gd name="connsiteY56" fmla="*/ 486357 h 2719389"/>
              <a:gd name="connsiteX57" fmla="*/ 9563701 w 9906001"/>
              <a:gd name="connsiteY57" fmla="*/ 485580 h 2719389"/>
              <a:gd name="connsiteX58" fmla="*/ 9569741 w 9906001"/>
              <a:gd name="connsiteY58" fmla="*/ 483832 h 2719389"/>
              <a:gd name="connsiteX59" fmla="*/ 9574999 w 9906001"/>
              <a:gd name="connsiteY59" fmla="*/ 480920 h 2719389"/>
              <a:gd name="connsiteX60" fmla="*/ 9579675 w 9906001"/>
              <a:gd name="connsiteY60" fmla="*/ 477230 h 2719389"/>
              <a:gd name="connsiteX61" fmla="*/ 9583376 w 9906001"/>
              <a:gd name="connsiteY61" fmla="*/ 472569 h 2719389"/>
              <a:gd name="connsiteX62" fmla="*/ 9586299 w 9906001"/>
              <a:gd name="connsiteY62" fmla="*/ 467325 h 2719389"/>
              <a:gd name="connsiteX63" fmla="*/ 9588051 w 9906001"/>
              <a:gd name="connsiteY63" fmla="*/ 461500 h 2719389"/>
              <a:gd name="connsiteX64" fmla="*/ 9588637 w 9906001"/>
              <a:gd name="connsiteY64" fmla="*/ 455286 h 2719389"/>
              <a:gd name="connsiteX65" fmla="*/ 9588051 w 9906001"/>
              <a:gd name="connsiteY65" fmla="*/ 448877 h 2719389"/>
              <a:gd name="connsiteX66" fmla="*/ 9586299 w 9906001"/>
              <a:gd name="connsiteY66" fmla="*/ 443245 h 2719389"/>
              <a:gd name="connsiteX67" fmla="*/ 9583376 w 9906001"/>
              <a:gd name="connsiteY67" fmla="*/ 437807 h 2719389"/>
              <a:gd name="connsiteX68" fmla="*/ 9579675 w 9906001"/>
              <a:gd name="connsiteY68" fmla="*/ 433341 h 2719389"/>
              <a:gd name="connsiteX69" fmla="*/ 9574999 w 9906001"/>
              <a:gd name="connsiteY69" fmla="*/ 429263 h 2719389"/>
              <a:gd name="connsiteX70" fmla="*/ 9569741 w 9906001"/>
              <a:gd name="connsiteY70" fmla="*/ 426544 h 2719389"/>
              <a:gd name="connsiteX71" fmla="*/ 9563701 w 9906001"/>
              <a:gd name="connsiteY71" fmla="*/ 424796 h 2719389"/>
              <a:gd name="connsiteX72" fmla="*/ 9190989 w 9906001"/>
              <a:gd name="connsiteY72" fmla="*/ 311540 h 2719389"/>
              <a:gd name="connsiteX73" fmla="*/ 9169707 w 9906001"/>
              <a:gd name="connsiteY73" fmla="*/ 312121 h 2719389"/>
              <a:gd name="connsiteX74" fmla="*/ 9148811 w 9906001"/>
              <a:gd name="connsiteY74" fmla="*/ 314056 h 2719389"/>
              <a:gd name="connsiteX75" fmla="*/ 9128495 w 9906001"/>
              <a:gd name="connsiteY75" fmla="*/ 317733 h 2719389"/>
              <a:gd name="connsiteX76" fmla="*/ 9108566 w 9906001"/>
              <a:gd name="connsiteY76" fmla="*/ 321991 h 2719389"/>
              <a:gd name="connsiteX77" fmla="*/ 9089025 w 9906001"/>
              <a:gd name="connsiteY77" fmla="*/ 327991 h 2719389"/>
              <a:gd name="connsiteX78" fmla="*/ 9070257 w 9906001"/>
              <a:gd name="connsiteY78" fmla="*/ 334959 h 2719389"/>
              <a:gd name="connsiteX79" fmla="*/ 9051877 w 9906001"/>
              <a:gd name="connsiteY79" fmla="*/ 343087 h 2719389"/>
              <a:gd name="connsiteX80" fmla="*/ 9034270 w 9906001"/>
              <a:gd name="connsiteY80" fmla="*/ 352377 h 2719389"/>
              <a:gd name="connsiteX81" fmla="*/ 9017244 w 9906001"/>
              <a:gd name="connsiteY81" fmla="*/ 362440 h 2719389"/>
              <a:gd name="connsiteX82" fmla="*/ 9000797 w 9906001"/>
              <a:gd name="connsiteY82" fmla="*/ 373472 h 2719389"/>
              <a:gd name="connsiteX83" fmla="*/ 8985126 w 9906001"/>
              <a:gd name="connsiteY83" fmla="*/ 385859 h 2719389"/>
              <a:gd name="connsiteX84" fmla="*/ 8970421 w 9906001"/>
              <a:gd name="connsiteY84" fmla="*/ 399019 h 2719389"/>
              <a:gd name="connsiteX85" fmla="*/ 8956491 w 9906001"/>
              <a:gd name="connsiteY85" fmla="*/ 412954 h 2719389"/>
              <a:gd name="connsiteX86" fmla="*/ 8943334 w 9906001"/>
              <a:gd name="connsiteY86" fmla="*/ 427663 h 2719389"/>
              <a:gd name="connsiteX87" fmla="*/ 8931145 w 9906001"/>
              <a:gd name="connsiteY87" fmla="*/ 443340 h 2719389"/>
              <a:gd name="connsiteX88" fmla="*/ 8919923 w 9906001"/>
              <a:gd name="connsiteY88" fmla="*/ 459597 h 2719389"/>
              <a:gd name="connsiteX89" fmla="*/ 8909669 w 9906001"/>
              <a:gd name="connsiteY89" fmla="*/ 476822 h 2719389"/>
              <a:gd name="connsiteX90" fmla="*/ 8900575 w 9906001"/>
              <a:gd name="connsiteY90" fmla="*/ 494627 h 2719389"/>
              <a:gd name="connsiteX91" fmla="*/ 8892449 w 9906001"/>
              <a:gd name="connsiteY91" fmla="*/ 512820 h 2719389"/>
              <a:gd name="connsiteX92" fmla="*/ 8885483 w 9906001"/>
              <a:gd name="connsiteY92" fmla="*/ 531593 h 2719389"/>
              <a:gd name="connsiteX93" fmla="*/ 8879486 w 9906001"/>
              <a:gd name="connsiteY93" fmla="*/ 551140 h 2719389"/>
              <a:gd name="connsiteX94" fmla="*/ 8875229 w 9906001"/>
              <a:gd name="connsiteY94" fmla="*/ 571074 h 2719389"/>
              <a:gd name="connsiteX95" fmla="*/ 8871747 w 9906001"/>
              <a:gd name="connsiteY95" fmla="*/ 591396 h 2719389"/>
              <a:gd name="connsiteX96" fmla="*/ 8869619 w 9906001"/>
              <a:gd name="connsiteY96" fmla="*/ 612298 h 2719389"/>
              <a:gd name="connsiteX97" fmla="*/ 8869038 w 9906001"/>
              <a:gd name="connsiteY97" fmla="*/ 633587 h 2719389"/>
              <a:gd name="connsiteX98" fmla="*/ 8869619 w 9906001"/>
              <a:gd name="connsiteY98" fmla="*/ 654489 h 2719389"/>
              <a:gd name="connsiteX99" fmla="*/ 8871747 w 9906001"/>
              <a:gd name="connsiteY99" fmla="*/ 675391 h 2719389"/>
              <a:gd name="connsiteX100" fmla="*/ 8875229 w 9906001"/>
              <a:gd name="connsiteY100" fmla="*/ 695713 h 2719389"/>
              <a:gd name="connsiteX101" fmla="*/ 8879486 w 9906001"/>
              <a:gd name="connsiteY101" fmla="*/ 715648 h 2719389"/>
              <a:gd name="connsiteX102" fmla="*/ 8885483 w 9906001"/>
              <a:gd name="connsiteY102" fmla="*/ 735195 h 2719389"/>
              <a:gd name="connsiteX103" fmla="*/ 8892449 w 9906001"/>
              <a:gd name="connsiteY103" fmla="*/ 753967 h 2719389"/>
              <a:gd name="connsiteX104" fmla="*/ 8900575 w 9906001"/>
              <a:gd name="connsiteY104" fmla="*/ 772547 h 2719389"/>
              <a:gd name="connsiteX105" fmla="*/ 8909669 w 9906001"/>
              <a:gd name="connsiteY105" fmla="*/ 790159 h 2719389"/>
              <a:gd name="connsiteX106" fmla="*/ 8919923 w 9906001"/>
              <a:gd name="connsiteY106" fmla="*/ 806997 h 2719389"/>
              <a:gd name="connsiteX107" fmla="*/ 8931145 w 9906001"/>
              <a:gd name="connsiteY107" fmla="*/ 823448 h 2719389"/>
              <a:gd name="connsiteX108" fmla="*/ 8943334 w 9906001"/>
              <a:gd name="connsiteY108" fmla="*/ 839125 h 2719389"/>
              <a:gd name="connsiteX109" fmla="*/ 8956491 w 9906001"/>
              <a:gd name="connsiteY109" fmla="*/ 854027 h 2719389"/>
              <a:gd name="connsiteX110" fmla="*/ 8970421 w 9906001"/>
              <a:gd name="connsiteY110" fmla="*/ 867962 h 2719389"/>
              <a:gd name="connsiteX111" fmla="*/ 8985126 w 9906001"/>
              <a:gd name="connsiteY111" fmla="*/ 880928 h 2719389"/>
              <a:gd name="connsiteX112" fmla="*/ 9000797 w 9906001"/>
              <a:gd name="connsiteY112" fmla="*/ 893315 h 2719389"/>
              <a:gd name="connsiteX113" fmla="*/ 9017244 w 9906001"/>
              <a:gd name="connsiteY113" fmla="*/ 904347 h 2719389"/>
              <a:gd name="connsiteX114" fmla="*/ 9034270 w 9906001"/>
              <a:gd name="connsiteY114" fmla="*/ 914604 h 2719389"/>
              <a:gd name="connsiteX115" fmla="*/ 9051877 w 9906001"/>
              <a:gd name="connsiteY115" fmla="*/ 923894 h 2719389"/>
              <a:gd name="connsiteX116" fmla="*/ 9070257 w 9906001"/>
              <a:gd name="connsiteY116" fmla="*/ 932023 h 2719389"/>
              <a:gd name="connsiteX117" fmla="*/ 9089025 w 9906001"/>
              <a:gd name="connsiteY117" fmla="*/ 938796 h 2719389"/>
              <a:gd name="connsiteX118" fmla="*/ 9108566 w 9906001"/>
              <a:gd name="connsiteY118" fmla="*/ 944796 h 2719389"/>
              <a:gd name="connsiteX119" fmla="*/ 9128495 w 9906001"/>
              <a:gd name="connsiteY119" fmla="*/ 949247 h 2719389"/>
              <a:gd name="connsiteX120" fmla="*/ 9148811 w 9906001"/>
              <a:gd name="connsiteY120" fmla="*/ 952538 h 2719389"/>
              <a:gd name="connsiteX121" fmla="*/ 9169707 w 9906001"/>
              <a:gd name="connsiteY121" fmla="*/ 954667 h 2719389"/>
              <a:gd name="connsiteX122" fmla="*/ 9190989 w 9906001"/>
              <a:gd name="connsiteY122" fmla="*/ 955247 h 2719389"/>
              <a:gd name="connsiteX123" fmla="*/ 9212078 w 9906001"/>
              <a:gd name="connsiteY123" fmla="*/ 954667 h 2719389"/>
              <a:gd name="connsiteX124" fmla="*/ 9232781 w 9906001"/>
              <a:gd name="connsiteY124" fmla="*/ 952538 h 2719389"/>
              <a:gd name="connsiteX125" fmla="*/ 9253290 w 9906001"/>
              <a:gd name="connsiteY125" fmla="*/ 949247 h 2719389"/>
              <a:gd name="connsiteX126" fmla="*/ 9273219 w 9906001"/>
              <a:gd name="connsiteY126" fmla="*/ 944796 h 2719389"/>
              <a:gd name="connsiteX127" fmla="*/ 9292759 w 9906001"/>
              <a:gd name="connsiteY127" fmla="*/ 938796 h 2719389"/>
              <a:gd name="connsiteX128" fmla="*/ 9311527 w 9906001"/>
              <a:gd name="connsiteY128" fmla="*/ 932023 h 2719389"/>
              <a:gd name="connsiteX129" fmla="*/ 9329908 w 9906001"/>
              <a:gd name="connsiteY129" fmla="*/ 923894 h 2719389"/>
              <a:gd name="connsiteX130" fmla="*/ 9347709 w 9906001"/>
              <a:gd name="connsiteY130" fmla="*/ 914604 h 2719389"/>
              <a:gd name="connsiteX131" fmla="*/ 9364541 w 9906001"/>
              <a:gd name="connsiteY131" fmla="*/ 904347 h 2719389"/>
              <a:gd name="connsiteX132" fmla="*/ 9380987 w 9906001"/>
              <a:gd name="connsiteY132" fmla="*/ 893315 h 2719389"/>
              <a:gd name="connsiteX133" fmla="*/ 9396465 w 9906001"/>
              <a:gd name="connsiteY133" fmla="*/ 880928 h 2719389"/>
              <a:gd name="connsiteX134" fmla="*/ 9411557 w 9906001"/>
              <a:gd name="connsiteY134" fmla="*/ 867962 h 2719389"/>
              <a:gd name="connsiteX135" fmla="*/ 9425487 w 9906001"/>
              <a:gd name="connsiteY135" fmla="*/ 854027 h 2719389"/>
              <a:gd name="connsiteX136" fmla="*/ 9438451 w 9906001"/>
              <a:gd name="connsiteY136" fmla="*/ 839125 h 2719389"/>
              <a:gd name="connsiteX137" fmla="*/ 9450639 w 9906001"/>
              <a:gd name="connsiteY137" fmla="*/ 823448 h 2719389"/>
              <a:gd name="connsiteX138" fmla="*/ 9461861 w 9906001"/>
              <a:gd name="connsiteY138" fmla="*/ 806997 h 2719389"/>
              <a:gd name="connsiteX139" fmla="*/ 9472116 w 9906001"/>
              <a:gd name="connsiteY139" fmla="*/ 790159 h 2719389"/>
              <a:gd name="connsiteX140" fmla="*/ 9481403 w 9906001"/>
              <a:gd name="connsiteY140" fmla="*/ 772547 h 2719389"/>
              <a:gd name="connsiteX141" fmla="*/ 9489529 w 9906001"/>
              <a:gd name="connsiteY141" fmla="*/ 753967 h 2719389"/>
              <a:gd name="connsiteX142" fmla="*/ 9496301 w 9906001"/>
              <a:gd name="connsiteY142" fmla="*/ 735195 h 2719389"/>
              <a:gd name="connsiteX143" fmla="*/ 9502105 w 9906001"/>
              <a:gd name="connsiteY143" fmla="*/ 715648 h 2719389"/>
              <a:gd name="connsiteX144" fmla="*/ 9506749 w 9906001"/>
              <a:gd name="connsiteY144" fmla="*/ 695713 h 2719389"/>
              <a:gd name="connsiteX145" fmla="*/ 9510038 w 9906001"/>
              <a:gd name="connsiteY145" fmla="*/ 675391 h 2719389"/>
              <a:gd name="connsiteX146" fmla="*/ 9511973 w 9906001"/>
              <a:gd name="connsiteY146" fmla="*/ 654489 h 2719389"/>
              <a:gd name="connsiteX147" fmla="*/ 9512747 w 9906001"/>
              <a:gd name="connsiteY147" fmla="*/ 633587 h 2719389"/>
              <a:gd name="connsiteX148" fmla="*/ 9512553 w 9906001"/>
              <a:gd name="connsiteY148" fmla="*/ 617910 h 2719389"/>
              <a:gd name="connsiteX149" fmla="*/ 9511199 w 9906001"/>
              <a:gd name="connsiteY149" fmla="*/ 602621 h 2719389"/>
              <a:gd name="connsiteX150" fmla="*/ 9505781 w 9906001"/>
              <a:gd name="connsiteY150" fmla="*/ 603202 h 2719389"/>
              <a:gd name="connsiteX151" fmla="*/ 9499977 w 9906001"/>
              <a:gd name="connsiteY151" fmla="*/ 603395 h 2719389"/>
              <a:gd name="connsiteX152" fmla="*/ 9491077 w 9906001"/>
              <a:gd name="connsiteY152" fmla="*/ 602814 h 2719389"/>
              <a:gd name="connsiteX153" fmla="*/ 9482564 w 9906001"/>
              <a:gd name="connsiteY153" fmla="*/ 601073 h 2719389"/>
              <a:gd name="connsiteX154" fmla="*/ 9474631 w 9906001"/>
              <a:gd name="connsiteY154" fmla="*/ 597976 h 2719389"/>
              <a:gd name="connsiteX155" fmla="*/ 9467085 w 9906001"/>
              <a:gd name="connsiteY155" fmla="*/ 593912 h 2719389"/>
              <a:gd name="connsiteX156" fmla="*/ 9460313 w 9906001"/>
              <a:gd name="connsiteY156" fmla="*/ 588687 h 2719389"/>
              <a:gd name="connsiteX157" fmla="*/ 9454509 w 9906001"/>
              <a:gd name="connsiteY157" fmla="*/ 582881 h 2719389"/>
              <a:gd name="connsiteX158" fmla="*/ 9449285 w 9906001"/>
              <a:gd name="connsiteY158" fmla="*/ 576106 h 2719389"/>
              <a:gd name="connsiteX159" fmla="*/ 9445222 w 9906001"/>
              <a:gd name="connsiteY159" fmla="*/ 568558 h 2719389"/>
              <a:gd name="connsiteX160" fmla="*/ 9442127 w 9906001"/>
              <a:gd name="connsiteY160" fmla="*/ 560430 h 2719389"/>
              <a:gd name="connsiteX161" fmla="*/ 9440385 w 9906001"/>
              <a:gd name="connsiteY161" fmla="*/ 552108 h 2719389"/>
              <a:gd name="connsiteX162" fmla="*/ 9439805 w 9906001"/>
              <a:gd name="connsiteY162" fmla="*/ 543205 h 2719389"/>
              <a:gd name="connsiteX163" fmla="*/ 9440191 w 9906001"/>
              <a:gd name="connsiteY163" fmla="*/ 534883 h 2719389"/>
              <a:gd name="connsiteX164" fmla="*/ 9441933 w 9906001"/>
              <a:gd name="connsiteY164" fmla="*/ 526755 h 2719389"/>
              <a:gd name="connsiteX165" fmla="*/ 9444641 w 9906001"/>
              <a:gd name="connsiteY165" fmla="*/ 519207 h 2719389"/>
              <a:gd name="connsiteX166" fmla="*/ 9448124 w 9906001"/>
              <a:gd name="connsiteY166" fmla="*/ 512239 h 2719389"/>
              <a:gd name="connsiteX167" fmla="*/ 9452575 w 9906001"/>
              <a:gd name="connsiteY167" fmla="*/ 505659 h 2719389"/>
              <a:gd name="connsiteX168" fmla="*/ 9457991 w 9906001"/>
              <a:gd name="connsiteY168" fmla="*/ 500046 h 2719389"/>
              <a:gd name="connsiteX169" fmla="*/ 9463796 w 9906001"/>
              <a:gd name="connsiteY169" fmla="*/ 494821 h 2719389"/>
              <a:gd name="connsiteX170" fmla="*/ 9470375 w 9906001"/>
              <a:gd name="connsiteY170" fmla="*/ 490563 h 2719389"/>
              <a:gd name="connsiteX171" fmla="*/ 9477727 w 9906001"/>
              <a:gd name="connsiteY171" fmla="*/ 487079 h 2719389"/>
              <a:gd name="connsiteX172" fmla="*/ 9471342 w 9906001"/>
              <a:gd name="connsiteY172" fmla="*/ 475467 h 2719389"/>
              <a:gd name="connsiteX173" fmla="*/ 9464763 w 9906001"/>
              <a:gd name="connsiteY173" fmla="*/ 464048 h 2719389"/>
              <a:gd name="connsiteX174" fmla="*/ 9457024 w 9906001"/>
              <a:gd name="connsiteY174" fmla="*/ 465209 h 2719389"/>
              <a:gd name="connsiteX175" fmla="*/ 9449091 w 9906001"/>
              <a:gd name="connsiteY175" fmla="*/ 465596 h 2719389"/>
              <a:gd name="connsiteX176" fmla="*/ 9438643 w 9906001"/>
              <a:gd name="connsiteY176" fmla="*/ 465016 h 2719389"/>
              <a:gd name="connsiteX177" fmla="*/ 9428389 w 9906001"/>
              <a:gd name="connsiteY177" fmla="*/ 463274 h 2719389"/>
              <a:gd name="connsiteX178" fmla="*/ 9418715 w 9906001"/>
              <a:gd name="connsiteY178" fmla="*/ 460371 h 2719389"/>
              <a:gd name="connsiteX179" fmla="*/ 9409429 w 9906001"/>
              <a:gd name="connsiteY179" fmla="*/ 456306 h 2719389"/>
              <a:gd name="connsiteX180" fmla="*/ 9400721 w 9906001"/>
              <a:gd name="connsiteY180" fmla="*/ 451275 h 2719389"/>
              <a:gd name="connsiteX181" fmla="*/ 9392595 w 9906001"/>
              <a:gd name="connsiteY181" fmla="*/ 445662 h 2719389"/>
              <a:gd name="connsiteX182" fmla="*/ 9385243 w 9906001"/>
              <a:gd name="connsiteY182" fmla="*/ 439082 h 2719389"/>
              <a:gd name="connsiteX183" fmla="*/ 9378665 w 9906001"/>
              <a:gd name="connsiteY183" fmla="*/ 431534 h 2719389"/>
              <a:gd name="connsiteX184" fmla="*/ 9372861 w 9906001"/>
              <a:gd name="connsiteY184" fmla="*/ 423599 h 2719389"/>
              <a:gd name="connsiteX185" fmla="*/ 9368023 w 9906001"/>
              <a:gd name="connsiteY185" fmla="*/ 414890 h 2719389"/>
              <a:gd name="connsiteX186" fmla="*/ 9364154 w 9906001"/>
              <a:gd name="connsiteY186" fmla="*/ 405600 h 2719389"/>
              <a:gd name="connsiteX187" fmla="*/ 9361251 w 9906001"/>
              <a:gd name="connsiteY187" fmla="*/ 395922 h 2719389"/>
              <a:gd name="connsiteX188" fmla="*/ 9359511 w 9906001"/>
              <a:gd name="connsiteY188" fmla="*/ 385859 h 2719389"/>
              <a:gd name="connsiteX189" fmla="*/ 9358930 w 9906001"/>
              <a:gd name="connsiteY189" fmla="*/ 375021 h 2719389"/>
              <a:gd name="connsiteX190" fmla="*/ 9359123 w 9906001"/>
              <a:gd name="connsiteY190" fmla="*/ 367279 h 2719389"/>
              <a:gd name="connsiteX191" fmla="*/ 9360091 w 9906001"/>
              <a:gd name="connsiteY191" fmla="*/ 359537 h 2719389"/>
              <a:gd name="connsiteX192" fmla="*/ 9343452 w 9906001"/>
              <a:gd name="connsiteY192" fmla="*/ 349861 h 2719389"/>
              <a:gd name="connsiteX193" fmla="*/ 9326232 w 9906001"/>
              <a:gd name="connsiteY193" fmla="*/ 341345 h 2719389"/>
              <a:gd name="connsiteX194" fmla="*/ 9308239 w 9906001"/>
              <a:gd name="connsiteY194" fmla="*/ 333603 h 2719389"/>
              <a:gd name="connsiteX195" fmla="*/ 9289857 w 9906001"/>
              <a:gd name="connsiteY195" fmla="*/ 327023 h 2719389"/>
              <a:gd name="connsiteX196" fmla="*/ 9270703 w 9906001"/>
              <a:gd name="connsiteY196" fmla="*/ 321604 h 2719389"/>
              <a:gd name="connsiteX197" fmla="*/ 9251548 w 9906001"/>
              <a:gd name="connsiteY197" fmla="*/ 317152 h 2719389"/>
              <a:gd name="connsiteX198" fmla="*/ 9231813 w 9906001"/>
              <a:gd name="connsiteY198" fmla="*/ 314056 h 2719389"/>
              <a:gd name="connsiteX199" fmla="*/ 9211305 w 9906001"/>
              <a:gd name="connsiteY199" fmla="*/ 312121 h 2719389"/>
              <a:gd name="connsiteX200" fmla="*/ 9448956 w 9906001"/>
              <a:gd name="connsiteY200" fmla="*/ 297988 h 2719389"/>
              <a:gd name="connsiteX201" fmla="*/ 9439263 w 9906001"/>
              <a:gd name="connsiteY201" fmla="*/ 298377 h 2719389"/>
              <a:gd name="connsiteX202" fmla="*/ 9429959 w 9906001"/>
              <a:gd name="connsiteY202" fmla="*/ 300123 h 2719389"/>
              <a:gd name="connsiteX203" fmla="*/ 9421043 w 9906001"/>
              <a:gd name="connsiteY203" fmla="*/ 303034 h 2719389"/>
              <a:gd name="connsiteX204" fmla="*/ 9412708 w 9906001"/>
              <a:gd name="connsiteY204" fmla="*/ 306916 h 2719389"/>
              <a:gd name="connsiteX205" fmla="*/ 9404955 w 9906001"/>
              <a:gd name="connsiteY205" fmla="*/ 311768 h 2719389"/>
              <a:gd name="connsiteX206" fmla="*/ 9397589 w 9906001"/>
              <a:gd name="connsiteY206" fmla="*/ 317203 h 2719389"/>
              <a:gd name="connsiteX207" fmla="*/ 9391191 w 9906001"/>
              <a:gd name="connsiteY207" fmla="*/ 323801 h 2719389"/>
              <a:gd name="connsiteX208" fmla="*/ 9385571 w 9906001"/>
              <a:gd name="connsiteY208" fmla="*/ 330982 h 2719389"/>
              <a:gd name="connsiteX209" fmla="*/ 9380724 w 9906001"/>
              <a:gd name="connsiteY209" fmla="*/ 338746 h 2719389"/>
              <a:gd name="connsiteX210" fmla="*/ 9377041 w 9906001"/>
              <a:gd name="connsiteY210" fmla="*/ 347091 h 2719389"/>
              <a:gd name="connsiteX211" fmla="*/ 9374134 w 9906001"/>
              <a:gd name="connsiteY211" fmla="*/ 356213 h 2719389"/>
              <a:gd name="connsiteX212" fmla="*/ 9372389 w 9906001"/>
              <a:gd name="connsiteY212" fmla="*/ 365335 h 2719389"/>
              <a:gd name="connsiteX213" fmla="*/ 9371808 w 9906001"/>
              <a:gd name="connsiteY213" fmla="*/ 375039 h 2719389"/>
              <a:gd name="connsiteX214" fmla="*/ 9372389 w 9906001"/>
              <a:gd name="connsiteY214" fmla="*/ 384938 h 2719389"/>
              <a:gd name="connsiteX215" fmla="*/ 9374134 w 9906001"/>
              <a:gd name="connsiteY215" fmla="*/ 394253 h 2719389"/>
              <a:gd name="connsiteX216" fmla="*/ 9377041 w 9906001"/>
              <a:gd name="connsiteY216" fmla="*/ 403181 h 2719389"/>
              <a:gd name="connsiteX217" fmla="*/ 9380724 w 9906001"/>
              <a:gd name="connsiteY217" fmla="*/ 411527 h 2719389"/>
              <a:gd name="connsiteX218" fmla="*/ 9385571 w 9906001"/>
              <a:gd name="connsiteY218" fmla="*/ 419290 h 2719389"/>
              <a:gd name="connsiteX219" fmla="*/ 9391191 w 9906001"/>
              <a:gd name="connsiteY219" fmla="*/ 426471 h 2719389"/>
              <a:gd name="connsiteX220" fmla="*/ 9397589 w 9906001"/>
              <a:gd name="connsiteY220" fmla="*/ 432876 h 2719389"/>
              <a:gd name="connsiteX221" fmla="*/ 9404955 w 9906001"/>
              <a:gd name="connsiteY221" fmla="*/ 438698 h 2719389"/>
              <a:gd name="connsiteX222" fmla="*/ 9412708 w 9906001"/>
              <a:gd name="connsiteY222" fmla="*/ 443550 h 2719389"/>
              <a:gd name="connsiteX223" fmla="*/ 9421043 w 9906001"/>
              <a:gd name="connsiteY223" fmla="*/ 447432 h 2719389"/>
              <a:gd name="connsiteX224" fmla="*/ 9429959 w 9906001"/>
              <a:gd name="connsiteY224" fmla="*/ 449955 h 2719389"/>
              <a:gd name="connsiteX225" fmla="*/ 9439263 w 9906001"/>
              <a:gd name="connsiteY225" fmla="*/ 451896 h 2719389"/>
              <a:gd name="connsiteX226" fmla="*/ 9448956 w 9906001"/>
              <a:gd name="connsiteY226" fmla="*/ 452478 h 2719389"/>
              <a:gd name="connsiteX227" fmla="*/ 9458647 w 9906001"/>
              <a:gd name="connsiteY227" fmla="*/ 451896 h 2719389"/>
              <a:gd name="connsiteX228" fmla="*/ 9468146 w 9906001"/>
              <a:gd name="connsiteY228" fmla="*/ 449955 h 2719389"/>
              <a:gd name="connsiteX229" fmla="*/ 9476869 w 9906001"/>
              <a:gd name="connsiteY229" fmla="*/ 447432 h 2719389"/>
              <a:gd name="connsiteX230" fmla="*/ 9485203 w 9906001"/>
              <a:gd name="connsiteY230" fmla="*/ 443550 h 2719389"/>
              <a:gd name="connsiteX231" fmla="*/ 9493151 w 9906001"/>
              <a:gd name="connsiteY231" fmla="*/ 438698 h 2719389"/>
              <a:gd name="connsiteX232" fmla="*/ 9500323 w 9906001"/>
              <a:gd name="connsiteY232" fmla="*/ 432876 h 2719389"/>
              <a:gd name="connsiteX233" fmla="*/ 9506720 w 9906001"/>
              <a:gd name="connsiteY233" fmla="*/ 426471 h 2719389"/>
              <a:gd name="connsiteX234" fmla="*/ 9512535 w 9906001"/>
              <a:gd name="connsiteY234" fmla="*/ 419290 h 2719389"/>
              <a:gd name="connsiteX235" fmla="*/ 9516994 w 9906001"/>
              <a:gd name="connsiteY235" fmla="*/ 411527 h 2719389"/>
              <a:gd name="connsiteX236" fmla="*/ 9521065 w 9906001"/>
              <a:gd name="connsiteY236" fmla="*/ 403181 h 2719389"/>
              <a:gd name="connsiteX237" fmla="*/ 9523971 w 9906001"/>
              <a:gd name="connsiteY237" fmla="*/ 394253 h 2719389"/>
              <a:gd name="connsiteX238" fmla="*/ 9525717 w 9906001"/>
              <a:gd name="connsiteY238" fmla="*/ 384938 h 2719389"/>
              <a:gd name="connsiteX239" fmla="*/ 9526298 w 9906001"/>
              <a:gd name="connsiteY239" fmla="*/ 375039 h 2719389"/>
              <a:gd name="connsiteX240" fmla="*/ 9525717 w 9906001"/>
              <a:gd name="connsiteY240" fmla="*/ 365335 h 2719389"/>
              <a:gd name="connsiteX241" fmla="*/ 9523971 w 9906001"/>
              <a:gd name="connsiteY241" fmla="*/ 356213 h 2719389"/>
              <a:gd name="connsiteX242" fmla="*/ 9521065 w 9906001"/>
              <a:gd name="connsiteY242" fmla="*/ 347091 h 2719389"/>
              <a:gd name="connsiteX243" fmla="*/ 9516994 w 9906001"/>
              <a:gd name="connsiteY243" fmla="*/ 338746 h 2719389"/>
              <a:gd name="connsiteX244" fmla="*/ 9512535 w 9906001"/>
              <a:gd name="connsiteY244" fmla="*/ 330982 h 2719389"/>
              <a:gd name="connsiteX245" fmla="*/ 9506720 w 9906001"/>
              <a:gd name="connsiteY245" fmla="*/ 323801 h 2719389"/>
              <a:gd name="connsiteX246" fmla="*/ 9500323 w 9906001"/>
              <a:gd name="connsiteY246" fmla="*/ 317203 h 2719389"/>
              <a:gd name="connsiteX247" fmla="*/ 9493151 w 9906001"/>
              <a:gd name="connsiteY247" fmla="*/ 311768 h 2719389"/>
              <a:gd name="connsiteX248" fmla="*/ 9485203 w 9906001"/>
              <a:gd name="connsiteY248" fmla="*/ 306916 h 2719389"/>
              <a:gd name="connsiteX249" fmla="*/ 9476869 w 9906001"/>
              <a:gd name="connsiteY249" fmla="*/ 303034 h 2719389"/>
              <a:gd name="connsiteX250" fmla="*/ 9468146 w 9906001"/>
              <a:gd name="connsiteY250" fmla="*/ 300123 h 2719389"/>
              <a:gd name="connsiteX251" fmla="*/ 9458647 w 9906001"/>
              <a:gd name="connsiteY251" fmla="*/ 298377 h 2719389"/>
              <a:gd name="connsiteX252" fmla="*/ 0 w 9906001"/>
              <a:gd name="connsiteY252" fmla="*/ 0 h 2719389"/>
              <a:gd name="connsiteX253" fmla="*/ 7715250 w 9906001"/>
              <a:gd name="connsiteY253" fmla="*/ 0 h 2719389"/>
              <a:gd name="connsiteX254" fmla="*/ 7715250 w 9906001"/>
              <a:gd name="connsiteY254" fmla="*/ 1 h 2719389"/>
              <a:gd name="connsiteX255" fmla="*/ 9906000 w 9906001"/>
              <a:gd name="connsiteY255" fmla="*/ 1 h 2719389"/>
              <a:gd name="connsiteX256" fmla="*/ 9906000 w 9906001"/>
              <a:gd name="connsiteY256" fmla="*/ 47626 h 2719389"/>
              <a:gd name="connsiteX257" fmla="*/ 9906001 w 9906001"/>
              <a:gd name="connsiteY257" fmla="*/ 47626 h 2719389"/>
              <a:gd name="connsiteX258" fmla="*/ 9906001 w 9906001"/>
              <a:gd name="connsiteY258" fmla="*/ 2181404 h 2719389"/>
              <a:gd name="connsiteX259" fmla="*/ 9906000 w 9906001"/>
              <a:gd name="connsiteY259" fmla="*/ 2181404 h 2719389"/>
              <a:gd name="connsiteX260" fmla="*/ 9906000 w 9906001"/>
              <a:gd name="connsiteY260" fmla="*/ 2400301 h 2719389"/>
              <a:gd name="connsiteX261" fmla="*/ 9906000 w 9906001"/>
              <a:gd name="connsiteY261" fmla="*/ 2719389 h 2719389"/>
              <a:gd name="connsiteX262" fmla="*/ 9598025 w 9906001"/>
              <a:gd name="connsiteY262" fmla="*/ 2719389 h 2719389"/>
              <a:gd name="connsiteX263" fmla="*/ 9598025 w 9906001"/>
              <a:gd name="connsiteY263" fmla="*/ 2398242 h 2719389"/>
              <a:gd name="connsiteX264" fmla="*/ 321276 w 9906001"/>
              <a:gd name="connsiteY264" fmla="*/ 2398242 h 2719389"/>
              <a:gd name="connsiteX265" fmla="*/ 321276 w 9906001"/>
              <a:gd name="connsiteY265" fmla="*/ 2400301 h 2719389"/>
              <a:gd name="connsiteX266" fmla="*/ 307975 w 9906001"/>
              <a:gd name="connsiteY266" fmla="*/ 2400301 h 2719389"/>
              <a:gd name="connsiteX267" fmla="*/ 307975 w 9906001"/>
              <a:gd name="connsiteY267" fmla="*/ 2719389 h 2719389"/>
              <a:gd name="connsiteX268" fmla="*/ 0 w 9906001"/>
              <a:gd name="connsiteY268" fmla="*/ 2719389 h 2719389"/>
              <a:gd name="connsiteX269" fmla="*/ 0 w 9906001"/>
              <a:gd name="connsiteY269" fmla="*/ 2400301 h 2719389"/>
              <a:gd name="connsiteX270" fmla="*/ 0 w 9906001"/>
              <a:gd name="connsiteY270" fmla="*/ 2152651 h 2719389"/>
              <a:gd name="connsiteX271" fmla="*/ 0 w 9906001"/>
              <a:gd name="connsiteY271" fmla="*/ 2028826 h 2719389"/>
              <a:gd name="connsiteX272" fmla="*/ 0 w 9906001"/>
              <a:gd name="connsiteY272" fmla="*/ 1200151 h 271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9906001" h="2719389">
                <a:moveTo>
                  <a:pt x="9500453" y="495843"/>
                </a:moveTo>
                <a:lnTo>
                  <a:pt x="9492629" y="496230"/>
                </a:lnTo>
                <a:lnTo>
                  <a:pt x="9485392" y="497969"/>
                </a:lnTo>
                <a:lnTo>
                  <a:pt x="9478546" y="500866"/>
                </a:lnTo>
                <a:lnTo>
                  <a:pt x="9472287" y="504730"/>
                </a:lnTo>
                <a:lnTo>
                  <a:pt x="9466811" y="509367"/>
                </a:lnTo>
                <a:lnTo>
                  <a:pt x="9462116" y="514777"/>
                </a:lnTo>
                <a:lnTo>
                  <a:pt x="9458401" y="520959"/>
                </a:lnTo>
                <a:lnTo>
                  <a:pt x="9455466" y="527720"/>
                </a:lnTo>
                <a:lnTo>
                  <a:pt x="9453511" y="534869"/>
                </a:lnTo>
                <a:lnTo>
                  <a:pt x="9453119" y="542597"/>
                </a:lnTo>
                <a:lnTo>
                  <a:pt x="9453511" y="550324"/>
                </a:lnTo>
                <a:lnTo>
                  <a:pt x="9455466" y="557473"/>
                </a:lnTo>
                <a:lnTo>
                  <a:pt x="9458401" y="564042"/>
                </a:lnTo>
                <a:lnTo>
                  <a:pt x="9462116" y="570224"/>
                </a:lnTo>
                <a:lnTo>
                  <a:pt x="9466811" y="575634"/>
                </a:lnTo>
                <a:lnTo>
                  <a:pt x="9472287" y="580463"/>
                </a:lnTo>
                <a:lnTo>
                  <a:pt x="9478546" y="584134"/>
                </a:lnTo>
                <a:lnTo>
                  <a:pt x="9485392" y="587032"/>
                </a:lnTo>
                <a:lnTo>
                  <a:pt x="9492629" y="588771"/>
                </a:lnTo>
                <a:lnTo>
                  <a:pt x="9500453" y="589350"/>
                </a:lnTo>
                <a:lnTo>
                  <a:pt x="9508276" y="588771"/>
                </a:lnTo>
                <a:lnTo>
                  <a:pt x="9515513" y="587032"/>
                </a:lnTo>
                <a:lnTo>
                  <a:pt x="9522163" y="584134"/>
                </a:lnTo>
                <a:lnTo>
                  <a:pt x="9528618" y="580463"/>
                </a:lnTo>
                <a:lnTo>
                  <a:pt x="9534095" y="575634"/>
                </a:lnTo>
                <a:lnTo>
                  <a:pt x="9538789" y="570224"/>
                </a:lnTo>
                <a:lnTo>
                  <a:pt x="9542505" y="564042"/>
                </a:lnTo>
                <a:lnTo>
                  <a:pt x="9545439" y="557473"/>
                </a:lnTo>
                <a:lnTo>
                  <a:pt x="9547199" y="550324"/>
                </a:lnTo>
                <a:lnTo>
                  <a:pt x="9547981" y="542597"/>
                </a:lnTo>
                <a:lnTo>
                  <a:pt x="9547199" y="534869"/>
                </a:lnTo>
                <a:lnTo>
                  <a:pt x="9545439" y="527720"/>
                </a:lnTo>
                <a:lnTo>
                  <a:pt x="9542505" y="520959"/>
                </a:lnTo>
                <a:lnTo>
                  <a:pt x="9538789" y="514777"/>
                </a:lnTo>
                <a:lnTo>
                  <a:pt x="9534095" y="509367"/>
                </a:lnTo>
                <a:lnTo>
                  <a:pt x="9528618" y="504730"/>
                </a:lnTo>
                <a:lnTo>
                  <a:pt x="9522163" y="500866"/>
                </a:lnTo>
                <a:lnTo>
                  <a:pt x="9515513" y="497969"/>
                </a:lnTo>
                <a:lnTo>
                  <a:pt x="9508276" y="496230"/>
                </a:lnTo>
                <a:close/>
                <a:moveTo>
                  <a:pt x="9557662" y="424019"/>
                </a:moveTo>
                <a:lnTo>
                  <a:pt x="9551233" y="424796"/>
                </a:lnTo>
                <a:lnTo>
                  <a:pt x="9545390" y="426544"/>
                </a:lnTo>
                <a:lnTo>
                  <a:pt x="9539935" y="429263"/>
                </a:lnTo>
                <a:lnTo>
                  <a:pt x="9535454" y="433341"/>
                </a:lnTo>
                <a:lnTo>
                  <a:pt x="9531559" y="437807"/>
                </a:lnTo>
                <a:lnTo>
                  <a:pt x="9528636" y="443245"/>
                </a:lnTo>
                <a:lnTo>
                  <a:pt x="9526883" y="448877"/>
                </a:lnTo>
                <a:lnTo>
                  <a:pt x="9526299" y="455286"/>
                </a:lnTo>
                <a:lnTo>
                  <a:pt x="9526883" y="461500"/>
                </a:lnTo>
                <a:lnTo>
                  <a:pt x="9528636" y="467325"/>
                </a:lnTo>
                <a:lnTo>
                  <a:pt x="9531559" y="472569"/>
                </a:lnTo>
                <a:lnTo>
                  <a:pt x="9535454" y="477230"/>
                </a:lnTo>
                <a:lnTo>
                  <a:pt x="9539935" y="480920"/>
                </a:lnTo>
                <a:lnTo>
                  <a:pt x="9545390" y="483832"/>
                </a:lnTo>
                <a:lnTo>
                  <a:pt x="9551233" y="485580"/>
                </a:lnTo>
                <a:lnTo>
                  <a:pt x="9557662" y="486357"/>
                </a:lnTo>
                <a:lnTo>
                  <a:pt x="9563701" y="485580"/>
                </a:lnTo>
                <a:lnTo>
                  <a:pt x="9569741" y="483832"/>
                </a:lnTo>
                <a:lnTo>
                  <a:pt x="9574999" y="480920"/>
                </a:lnTo>
                <a:lnTo>
                  <a:pt x="9579675" y="477230"/>
                </a:lnTo>
                <a:lnTo>
                  <a:pt x="9583376" y="472569"/>
                </a:lnTo>
                <a:lnTo>
                  <a:pt x="9586299" y="467325"/>
                </a:lnTo>
                <a:lnTo>
                  <a:pt x="9588051" y="461500"/>
                </a:lnTo>
                <a:lnTo>
                  <a:pt x="9588637" y="455286"/>
                </a:lnTo>
                <a:lnTo>
                  <a:pt x="9588051" y="448877"/>
                </a:lnTo>
                <a:lnTo>
                  <a:pt x="9586299" y="443245"/>
                </a:lnTo>
                <a:lnTo>
                  <a:pt x="9583376" y="437807"/>
                </a:lnTo>
                <a:lnTo>
                  <a:pt x="9579675" y="433341"/>
                </a:lnTo>
                <a:lnTo>
                  <a:pt x="9574999" y="429263"/>
                </a:lnTo>
                <a:lnTo>
                  <a:pt x="9569741" y="426544"/>
                </a:lnTo>
                <a:lnTo>
                  <a:pt x="9563701" y="424796"/>
                </a:lnTo>
                <a:close/>
                <a:moveTo>
                  <a:pt x="9190989" y="311540"/>
                </a:moveTo>
                <a:lnTo>
                  <a:pt x="9169707" y="312121"/>
                </a:lnTo>
                <a:lnTo>
                  <a:pt x="9148811" y="314056"/>
                </a:lnTo>
                <a:lnTo>
                  <a:pt x="9128495" y="317733"/>
                </a:lnTo>
                <a:lnTo>
                  <a:pt x="9108566" y="321991"/>
                </a:lnTo>
                <a:lnTo>
                  <a:pt x="9089025" y="327991"/>
                </a:lnTo>
                <a:lnTo>
                  <a:pt x="9070257" y="334959"/>
                </a:lnTo>
                <a:lnTo>
                  <a:pt x="9051877" y="343087"/>
                </a:lnTo>
                <a:lnTo>
                  <a:pt x="9034270" y="352377"/>
                </a:lnTo>
                <a:lnTo>
                  <a:pt x="9017244" y="362440"/>
                </a:lnTo>
                <a:lnTo>
                  <a:pt x="9000797" y="373472"/>
                </a:lnTo>
                <a:lnTo>
                  <a:pt x="8985126" y="385859"/>
                </a:lnTo>
                <a:lnTo>
                  <a:pt x="8970421" y="399019"/>
                </a:lnTo>
                <a:lnTo>
                  <a:pt x="8956491" y="412954"/>
                </a:lnTo>
                <a:lnTo>
                  <a:pt x="8943334" y="427663"/>
                </a:lnTo>
                <a:lnTo>
                  <a:pt x="8931145" y="443340"/>
                </a:lnTo>
                <a:lnTo>
                  <a:pt x="8919923" y="459597"/>
                </a:lnTo>
                <a:lnTo>
                  <a:pt x="8909669" y="476822"/>
                </a:lnTo>
                <a:lnTo>
                  <a:pt x="8900575" y="494627"/>
                </a:lnTo>
                <a:lnTo>
                  <a:pt x="8892449" y="512820"/>
                </a:lnTo>
                <a:lnTo>
                  <a:pt x="8885483" y="531593"/>
                </a:lnTo>
                <a:lnTo>
                  <a:pt x="8879486" y="551140"/>
                </a:lnTo>
                <a:lnTo>
                  <a:pt x="8875229" y="571074"/>
                </a:lnTo>
                <a:lnTo>
                  <a:pt x="8871747" y="591396"/>
                </a:lnTo>
                <a:lnTo>
                  <a:pt x="8869619" y="612298"/>
                </a:lnTo>
                <a:lnTo>
                  <a:pt x="8869038" y="633587"/>
                </a:lnTo>
                <a:lnTo>
                  <a:pt x="8869619" y="654489"/>
                </a:lnTo>
                <a:lnTo>
                  <a:pt x="8871747" y="675391"/>
                </a:lnTo>
                <a:lnTo>
                  <a:pt x="8875229" y="695713"/>
                </a:lnTo>
                <a:lnTo>
                  <a:pt x="8879486" y="715648"/>
                </a:lnTo>
                <a:lnTo>
                  <a:pt x="8885483" y="735195"/>
                </a:lnTo>
                <a:lnTo>
                  <a:pt x="8892449" y="753967"/>
                </a:lnTo>
                <a:lnTo>
                  <a:pt x="8900575" y="772547"/>
                </a:lnTo>
                <a:lnTo>
                  <a:pt x="8909669" y="790159"/>
                </a:lnTo>
                <a:lnTo>
                  <a:pt x="8919923" y="806997"/>
                </a:lnTo>
                <a:lnTo>
                  <a:pt x="8931145" y="823448"/>
                </a:lnTo>
                <a:lnTo>
                  <a:pt x="8943334" y="839125"/>
                </a:lnTo>
                <a:lnTo>
                  <a:pt x="8956491" y="854027"/>
                </a:lnTo>
                <a:lnTo>
                  <a:pt x="8970421" y="867962"/>
                </a:lnTo>
                <a:lnTo>
                  <a:pt x="8985126" y="880928"/>
                </a:lnTo>
                <a:lnTo>
                  <a:pt x="9000797" y="893315"/>
                </a:lnTo>
                <a:lnTo>
                  <a:pt x="9017244" y="904347"/>
                </a:lnTo>
                <a:lnTo>
                  <a:pt x="9034270" y="914604"/>
                </a:lnTo>
                <a:lnTo>
                  <a:pt x="9051877" y="923894"/>
                </a:lnTo>
                <a:lnTo>
                  <a:pt x="9070257" y="932023"/>
                </a:lnTo>
                <a:lnTo>
                  <a:pt x="9089025" y="938796"/>
                </a:lnTo>
                <a:lnTo>
                  <a:pt x="9108566" y="944796"/>
                </a:lnTo>
                <a:lnTo>
                  <a:pt x="9128495" y="949247"/>
                </a:lnTo>
                <a:lnTo>
                  <a:pt x="9148811" y="952538"/>
                </a:lnTo>
                <a:lnTo>
                  <a:pt x="9169707" y="954667"/>
                </a:lnTo>
                <a:lnTo>
                  <a:pt x="9190989" y="955247"/>
                </a:lnTo>
                <a:lnTo>
                  <a:pt x="9212078" y="954667"/>
                </a:lnTo>
                <a:lnTo>
                  <a:pt x="9232781" y="952538"/>
                </a:lnTo>
                <a:lnTo>
                  <a:pt x="9253290" y="949247"/>
                </a:lnTo>
                <a:lnTo>
                  <a:pt x="9273219" y="944796"/>
                </a:lnTo>
                <a:lnTo>
                  <a:pt x="9292759" y="938796"/>
                </a:lnTo>
                <a:lnTo>
                  <a:pt x="9311527" y="932023"/>
                </a:lnTo>
                <a:lnTo>
                  <a:pt x="9329908" y="923894"/>
                </a:lnTo>
                <a:lnTo>
                  <a:pt x="9347709" y="914604"/>
                </a:lnTo>
                <a:lnTo>
                  <a:pt x="9364541" y="904347"/>
                </a:lnTo>
                <a:lnTo>
                  <a:pt x="9380987" y="893315"/>
                </a:lnTo>
                <a:lnTo>
                  <a:pt x="9396465" y="880928"/>
                </a:lnTo>
                <a:lnTo>
                  <a:pt x="9411557" y="867962"/>
                </a:lnTo>
                <a:lnTo>
                  <a:pt x="9425487" y="854027"/>
                </a:lnTo>
                <a:lnTo>
                  <a:pt x="9438451" y="839125"/>
                </a:lnTo>
                <a:lnTo>
                  <a:pt x="9450639" y="823448"/>
                </a:lnTo>
                <a:lnTo>
                  <a:pt x="9461861" y="806997"/>
                </a:lnTo>
                <a:lnTo>
                  <a:pt x="9472116" y="790159"/>
                </a:lnTo>
                <a:lnTo>
                  <a:pt x="9481403" y="772547"/>
                </a:lnTo>
                <a:lnTo>
                  <a:pt x="9489529" y="753967"/>
                </a:lnTo>
                <a:lnTo>
                  <a:pt x="9496301" y="735195"/>
                </a:lnTo>
                <a:lnTo>
                  <a:pt x="9502105" y="715648"/>
                </a:lnTo>
                <a:lnTo>
                  <a:pt x="9506749" y="695713"/>
                </a:lnTo>
                <a:lnTo>
                  <a:pt x="9510038" y="675391"/>
                </a:lnTo>
                <a:lnTo>
                  <a:pt x="9511973" y="654489"/>
                </a:lnTo>
                <a:lnTo>
                  <a:pt x="9512747" y="633587"/>
                </a:lnTo>
                <a:lnTo>
                  <a:pt x="9512553" y="617910"/>
                </a:lnTo>
                <a:lnTo>
                  <a:pt x="9511199" y="602621"/>
                </a:lnTo>
                <a:lnTo>
                  <a:pt x="9505781" y="603202"/>
                </a:lnTo>
                <a:lnTo>
                  <a:pt x="9499977" y="603395"/>
                </a:lnTo>
                <a:lnTo>
                  <a:pt x="9491077" y="602814"/>
                </a:lnTo>
                <a:lnTo>
                  <a:pt x="9482564" y="601073"/>
                </a:lnTo>
                <a:lnTo>
                  <a:pt x="9474631" y="597976"/>
                </a:lnTo>
                <a:lnTo>
                  <a:pt x="9467085" y="593912"/>
                </a:lnTo>
                <a:lnTo>
                  <a:pt x="9460313" y="588687"/>
                </a:lnTo>
                <a:lnTo>
                  <a:pt x="9454509" y="582881"/>
                </a:lnTo>
                <a:lnTo>
                  <a:pt x="9449285" y="576106"/>
                </a:lnTo>
                <a:lnTo>
                  <a:pt x="9445222" y="568558"/>
                </a:lnTo>
                <a:lnTo>
                  <a:pt x="9442127" y="560430"/>
                </a:lnTo>
                <a:lnTo>
                  <a:pt x="9440385" y="552108"/>
                </a:lnTo>
                <a:lnTo>
                  <a:pt x="9439805" y="543205"/>
                </a:lnTo>
                <a:lnTo>
                  <a:pt x="9440191" y="534883"/>
                </a:lnTo>
                <a:lnTo>
                  <a:pt x="9441933" y="526755"/>
                </a:lnTo>
                <a:lnTo>
                  <a:pt x="9444641" y="519207"/>
                </a:lnTo>
                <a:lnTo>
                  <a:pt x="9448124" y="512239"/>
                </a:lnTo>
                <a:lnTo>
                  <a:pt x="9452575" y="505659"/>
                </a:lnTo>
                <a:lnTo>
                  <a:pt x="9457991" y="500046"/>
                </a:lnTo>
                <a:lnTo>
                  <a:pt x="9463796" y="494821"/>
                </a:lnTo>
                <a:lnTo>
                  <a:pt x="9470375" y="490563"/>
                </a:lnTo>
                <a:lnTo>
                  <a:pt x="9477727" y="487079"/>
                </a:lnTo>
                <a:lnTo>
                  <a:pt x="9471342" y="475467"/>
                </a:lnTo>
                <a:lnTo>
                  <a:pt x="9464763" y="464048"/>
                </a:lnTo>
                <a:lnTo>
                  <a:pt x="9457024" y="465209"/>
                </a:lnTo>
                <a:lnTo>
                  <a:pt x="9449091" y="465596"/>
                </a:lnTo>
                <a:lnTo>
                  <a:pt x="9438643" y="465016"/>
                </a:lnTo>
                <a:lnTo>
                  <a:pt x="9428389" y="463274"/>
                </a:lnTo>
                <a:lnTo>
                  <a:pt x="9418715" y="460371"/>
                </a:lnTo>
                <a:lnTo>
                  <a:pt x="9409429" y="456306"/>
                </a:lnTo>
                <a:lnTo>
                  <a:pt x="9400721" y="451275"/>
                </a:lnTo>
                <a:lnTo>
                  <a:pt x="9392595" y="445662"/>
                </a:lnTo>
                <a:lnTo>
                  <a:pt x="9385243" y="439082"/>
                </a:lnTo>
                <a:lnTo>
                  <a:pt x="9378665" y="431534"/>
                </a:lnTo>
                <a:lnTo>
                  <a:pt x="9372861" y="423599"/>
                </a:lnTo>
                <a:lnTo>
                  <a:pt x="9368023" y="414890"/>
                </a:lnTo>
                <a:lnTo>
                  <a:pt x="9364154" y="405600"/>
                </a:lnTo>
                <a:lnTo>
                  <a:pt x="9361251" y="395922"/>
                </a:lnTo>
                <a:lnTo>
                  <a:pt x="9359511" y="385859"/>
                </a:lnTo>
                <a:lnTo>
                  <a:pt x="9358930" y="375021"/>
                </a:lnTo>
                <a:lnTo>
                  <a:pt x="9359123" y="367279"/>
                </a:lnTo>
                <a:lnTo>
                  <a:pt x="9360091" y="359537"/>
                </a:lnTo>
                <a:lnTo>
                  <a:pt x="9343452" y="349861"/>
                </a:lnTo>
                <a:lnTo>
                  <a:pt x="9326232" y="341345"/>
                </a:lnTo>
                <a:lnTo>
                  <a:pt x="9308239" y="333603"/>
                </a:lnTo>
                <a:lnTo>
                  <a:pt x="9289857" y="327023"/>
                </a:lnTo>
                <a:lnTo>
                  <a:pt x="9270703" y="321604"/>
                </a:lnTo>
                <a:lnTo>
                  <a:pt x="9251548" y="317152"/>
                </a:lnTo>
                <a:lnTo>
                  <a:pt x="9231813" y="314056"/>
                </a:lnTo>
                <a:lnTo>
                  <a:pt x="9211305" y="312121"/>
                </a:lnTo>
                <a:close/>
                <a:moveTo>
                  <a:pt x="9448956" y="297988"/>
                </a:moveTo>
                <a:lnTo>
                  <a:pt x="9439263" y="298377"/>
                </a:lnTo>
                <a:lnTo>
                  <a:pt x="9429959" y="300123"/>
                </a:lnTo>
                <a:lnTo>
                  <a:pt x="9421043" y="303034"/>
                </a:lnTo>
                <a:lnTo>
                  <a:pt x="9412708" y="306916"/>
                </a:lnTo>
                <a:lnTo>
                  <a:pt x="9404955" y="311768"/>
                </a:lnTo>
                <a:lnTo>
                  <a:pt x="9397589" y="317203"/>
                </a:lnTo>
                <a:lnTo>
                  <a:pt x="9391191" y="323801"/>
                </a:lnTo>
                <a:lnTo>
                  <a:pt x="9385571" y="330982"/>
                </a:lnTo>
                <a:lnTo>
                  <a:pt x="9380724" y="338746"/>
                </a:lnTo>
                <a:lnTo>
                  <a:pt x="9377041" y="347091"/>
                </a:lnTo>
                <a:lnTo>
                  <a:pt x="9374134" y="356213"/>
                </a:lnTo>
                <a:lnTo>
                  <a:pt x="9372389" y="365335"/>
                </a:lnTo>
                <a:lnTo>
                  <a:pt x="9371808" y="375039"/>
                </a:lnTo>
                <a:lnTo>
                  <a:pt x="9372389" y="384938"/>
                </a:lnTo>
                <a:lnTo>
                  <a:pt x="9374134" y="394253"/>
                </a:lnTo>
                <a:lnTo>
                  <a:pt x="9377041" y="403181"/>
                </a:lnTo>
                <a:lnTo>
                  <a:pt x="9380724" y="411527"/>
                </a:lnTo>
                <a:lnTo>
                  <a:pt x="9385571" y="419290"/>
                </a:lnTo>
                <a:lnTo>
                  <a:pt x="9391191" y="426471"/>
                </a:lnTo>
                <a:lnTo>
                  <a:pt x="9397589" y="432876"/>
                </a:lnTo>
                <a:lnTo>
                  <a:pt x="9404955" y="438698"/>
                </a:lnTo>
                <a:lnTo>
                  <a:pt x="9412708" y="443550"/>
                </a:lnTo>
                <a:lnTo>
                  <a:pt x="9421043" y="447432"/>
                </a:lnTo>
                <a:lnTo>
                  <a:pt x="9429959" y="449955"/>
                </a:lnTo>
                <a:lnTo>
                  <a:pt x="9439263" y="451896"/>
                </a:lnTo>
                <a:lnTo>
                  <a:pt x="9448956" y="452478"/>
                </a:lnTo>
                <a:lnTo>
                  <a:pt x="9458647" y="451896"/>
                </a:lnTo>
                <a:lnTo>
                  <a:pt x="9468146" y="449955"/>
                </a:lnTo>
                <a:lnTo>
                  <a:pt x="9476869" y="447432"/>
                </a:lnTo>
                <a:lnTo>
                  <a:pt x="9485203" y="443550"/>
                </a:lnTo>
                <a:lnTo>
                  <a:pt x="9493151" y="438698"/>
                </a:lnTo>
                <a:lnTo>
                  <a:pt x="9500323" y="432876"/>
                </a:lnTo>
                <a:lnTo>
                  <a:pt x="9506720" y="426471"/>
                </a:lnTo>
                <a:lnTo>
                  <a:pt x="9512535" y="419290"/>
                </a:lnTo>
                <a:lnTo>
                  <a:pt x="9516994" y="411527"/>
                </a:lnTo>
                <a:lnTo>
                  <a:pt x="9521065" y="403181"/>
                </a:lnTo>
                <a:lnTo>
                  <a:pt x="9523971" y="394253"/>
                </a:lnTo>
                <a:lnTo>
                  <a:pt x="9525717" y="384938"/>
                </a:lnTo>
                <a:lnTo>
                  <a:pt x="9526298" y="375039"/>
                </a:lnTo>
                <a:lnTo>
                  <a:pt x="9525717" y="365335"/>
                </a:lnTo>
                <a:lnTo>
                  <a:pt x="9523971" y="356213"/>
                </a:lnTo>
                <a:lnTo>
                  <a:pt x="9521065" y="347091"/>
                </a:lnTo>
                <a:lnTo>
                  <a:pt x="9516994" y="338746"/>
                </a:lnTo>
                <a:lnTo>
                  <a:pt x="9512535" y="330982"/>
                </a:lnTo>
                <a:lnTo>
                  <a:pt x="9506720" y="323801"/>
                </a:lnTo>
                <a:lnTo>
                  <a:pt x="9500323" y="317203"/>
                </a:lnTo>
                <a:lnTo>
                  <a:pt x="9493151" y="311768"/>
                </a:lnTo>
                <a:lnTo>
                  <a:pt x="9485203" y="306916"/>
                </a:lnTo>
                <a:lnTo>
                  <a:pt x="9476869" y="303034"/>
                </a:lnTo>
                <a:lnTo>
                  <a:pt x="9468146" y="300123"/>
                </a:lnTo>
                <a:lnTo>
                  <a:pt x="9458647" y="298377"/>
                </a:lnTo>
                <a:close/>
                <a:moveTo>
                  <a:pt x="0" y="0"/>
                </a:moveTo>
                <a:lnTo>
                  <a:pt x="7715250" y="0"/>
                </a:lnTo>
                <a:lnTo>
                  <a:pt x="7715250" y="1"/>
                </a:lnTo>
                <a:lnTo>
                  <a:pt x="9906000" y="1"/>
                </a:lnTo>
                <a:lnTo>
                  <a:pt x="9906000" y="47626"/>
                </a:lnTo>
                <a:lnTo>
                  <a:pt x="9906001" y="47626"/>
                </a:lnTo>
                <a:lnTo>
                  <a:pt x="9906001" y="2181404"/>
                </a:lnTo>
                <a:lnTo>
                  <a:pt x="9906000" y="2181404"/>
                </a:lnTo>
                <a:lnTo>
                  <a:pt x="9906000" y="2400301"/>
                </a:lnTo>
                <a:lnTo>
                  <a:pt x="9906000" y="2719389"/>
                </a:lnTo>
                <a:lnTo>
                  <a:pt x="9598025" y="2719389"/>
                </a:lnTo>
                <a:lnTo>
                  <a:pt x="9598025" y="2398242"/>
                </a:lnTo>
                <a:lnTo>
                  <a:pt x="321276" y="2398242"/>
                </a:lnTo>
                <a:lnTo>
                  <a:pt x="321276" y="2400301"/>
                </a:lnTo>
                <a:lnTo>
                  <a:pt x="307975" y="2400301"/>
                </a:lnTo>
                <a:lnTo>
                  <a:pt x="307975" y="2719389"/>
                </a:lnTo>
                <a:lnTo>
                  <a:pt x="0" y="2719389"/>
                </a:lnTo>
                <a:lnTo>
                  <a:pt x="0" y="2400301"/>
                </a:lnTo>
                <a:lnTo>
                  <a:pt x="0" y="2152651"/>
                </a:lnTo>
                <a:lnTo>
                  <a:pt x="0" y="2028826"/>
                </a:lnTo>
                <a:lnTo>
                  <a:pt x="0" y="1200151"/>
                </a:lnTo>
                <a:close/>
              </a:path>
            </a:pathLst>
          </a:custGeom>
          <a:solidFill>
            <a:schemeClr val="accent5"/>
          </a:solidFill>
        </p:spPr>
        <p:txBody>
          <a:bodyPr wrap="square" anchor="ctr">
            <a:noAutofit/>
          </a:bodyPr>
          <a:lstStyle>
            <a:lvl1pPr algn="ctr">
              <a:defRPr>
                <a:solidFill>
                  <a:schemeClr val="bg1"/>
                </a:solidFill>
              </a:defRPr>
            </a:lvl1pPr>
          </a:lstStyle>
          <a:p>
            <a:endParaRPr lang="en-GB"/>
          </a:p>
        </p:txBody>
      </p:sp>
      <p:sp>
        <p:nvSpPr>
          <p:cNvPr id="33" name="Text Placeholder 7"/>
          <p:cNvSpPr>
            <a:spLocks noGrp="1"/>
          </p:cNvSpPr>
          <p:nvPr>
            <p:ph type="body" sz="quarter" idx="16" hasCustomPrompt="1"/>
          </p:nvPr>
        </p:nvSpPr>
        <p:spPr>
          <a:xfrm>
            <a:off x="734648" y="2507811"/>
            <a:ext cx="10722706" cy="367200"/>
          </a:xfrm>
          <a:prstGeom prst="rect">
            <a:avLst/>
          </a:prstGeom>
        </p:spPr>
        <p:txBody>
          <a:bodyPr rIns="0" anchor="b">
            <a:noAutofit/>
          </a:bodyPr>
          <a:lstStyle>
            <a:lvl1pPr>
              <a:lnSpc>
                <a:spcPct val="100000"/>
              </a:lnSpc>
              <a:spcBef>
                <a:spcPts val="0"/>
              </a:spcBef>
              <a:spcAft>
                <a:spcPts val="0"/>
              </a:spcAft>
              <a:defRPr sz="2200" b="1" cap="none" spc="-50" baseline="0">
                <a:solidFill>
                  <a:schemeClr val="bg2"/>
                </a:solidFill>
              </a:defRPr>
            </a:lvl1pPr>
            <a:lvl2pPr>
              <a:lnSpc>
                <a:spcPct val="80000"/>
              </a:lnSpc>
              <a:spcBef>
                <a:spcPts val="0"/>
              </a:spcBef>
              <a:defRPr sz="5000" spc="-150">
                <a:solidFill>
                  <a:schemeClr val="accent4"/>
                </a:solidFill>
              </a:defRPr>
            </a:lvl2pPr>
          </a:lstStyle>
          <a:p>
            <a:pPr lvl="0"/>
            <a:r>
              <a:rPr lang="en-GB"/>
              <a:t>Click to edit title</a:t>
            </a:r>
          </a:p>
        </p:txBody>
      </p:sp>
      <p:sp>
        <p:nvSpPr>
          <p:cNvPr id="35" name="Text Placeholder 22"/>
          <p:cNvSpPr>
            <a:spLocks noGrp="1"/>
          </p:cNvSpPr>
          <p:nvPr>
            <p:ph type="body" sz="quarter" idx="18" hasCustomPrompt="1"/>
          </p:nvPr>
        </p:nvSpPr>
        <p:spPr>
          <a:xfrm>
            <a:off x="734647" y="2887949"/>
            <a:ext cx="10722708" cy="294771"/>
          </a:xfrm>
          <a:prstGeom prst="rect">
            <a:avLst/>
          </a:prstGeom>
        </p:spPr>
        <p:txBody>
          <a:bodyPr lIns="0" tIns="0" rIns="0" bIns="0" anchor="ctr"/>
          <a:lstStyle>
            <a:lvl1pPr>
              <a:lnSpc>
                <a:spcPct val="100000"/>
              </a:lnSpc>
              <a:spcBef>
                <a:spcPts val="0"/>
              </a:spcBef>
              <a:spcAft>
                <a:spcPts val="0"/>
              </a:spcAft>
              <a:defRPr sz="1700" b="0">
                <a:solidFill>
                  <a:schemeClr val="tx1"/>
                </a:solidFill>
              </a:defRPr>
            </a:lvl1pPr>
          </a:lstStyle>
          <a:p>
            <a:pPr lvl="0"/>
            <a:r>
              <a:rPr lang="en-GB"/>
              <a:t>Click to edit subtitle</a:t>
            </a:r>
          </a:p>
        </p:txBody>
      </p:sp>
      <p:sp>
        <p:nvSpPr>
          <p:cNvPr id="22" name="txtWMTD"/>
          <p:cNvSpPr txBox="1">
            <a:spLocks/>
          </p:cNvSpPr>
          <p:nvPr userDrawn="1"/>
        </p:nvSpPr>
        <p:spPr>
          <a:xfrm>
            <a:off x="734648" y="5926383"/>
            <a:ext cx="3432684" cy="421005"/>
          </a:xfrm>
          <a:prstGeom prst="rect">
            <a:avLst/>
          </a:prstGeom>
        </p:spPr>
        <p:txBody>
          <a:bodyPr vert="horz" wrap="square" lIns="0" tIns="45720" rIns="91440" bIns="45720" rtlCol="0">
            <a:noAutofit/>
          </a:bodyPr>
          <a:lstStyle/>
          <a:p>
            <a:pPr>
              <a:spcAft>
                <a:spcPts val="0"/>
              </a:spcAft>
            </a:pPr>
            <a:r>
              <a:rPr lang="en-GB"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spcAft>
                <a:spcPts val="0"/>
              </a:spcAft>
            </a:pPr>
            <a:r>
              <a:rPr lang="en-GB" sz="10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
        <p:nvSpPr>
          <p:cNvPr id="15" name="Text Placeholder 10">
            <a:extLst>
              <a:ext uri="{FF2B5EF4-FFF2-40B4-BE49-F238E27FC236}">
                <a16:creationId xmlns:a16="http://schemas.microsoft.com/office/drawing/2014/main" id="{55A04D3E-86A1-4958-83CA-0776AC13BAD2}"/>
              </a:ext>
            </a:extLst>
          </p:cNvPr>
          <p:cNvSpPr>
            <a:spLocks noGrp="1"/>
          </p:cNvSpPr>
          <p:nvPr>
            <p:ph type="body" sz="quarter" idx="20" hasCustomPrompt="1"/>
          </p:nvPr>
        </p:nvSpPr>
        <p:spPr>
          <a:xfrm>
            <a:off x="734648" y="3359740"/>
            <a:ext cx="10722706" cy="2408237"/>
          </a:xfrm>
          <a:prstGeom prst="rect">
            <a:avLst/>
          </a:prstGeom>
        </p:spPr>
        <p:txBody>
          <a:bodyPr tIns="0" rIns="0" bIns="0" numCol="3" spcCol="180000">
            <a:normAutofit/>
          </a:bodyPr>
          <a:lstStyle>
            <a:lvl1pPr>
              <a:lnSpc>
                <a:spcPct val="100000"/>
              </a:lnSpc>
              <a:spcAft>
                <a:spcPts val="800"/>
              </a:spcAft>
              <a:defRPr sz="1100" b="0"/>
            </a:lvl1pPr>
            <a:lvl2pPr marL="171450" indent="-171450">
              <a:lnSpc>
                <a:spcPct val="100000"/>
              </a:lnSpc>
              <a:buClr>
                <a:schemeClr val="bg2"/>
              </a:buClr>
              <a:buFont typeface="Arial" panose="020B0604020202020204" pitchFamily="34" charset="0"/>
              <a:buChar char="•"/>
              <a:defRPr sz="1100" cap="none" baseline="0"/>
            </a:lvl2pPr>
            <a:lvl3pPr>
              <a:lnSpc>
                <a:spcPct val="100000"/>
              </a:lnSpc>
              <a:defRPr sz="1100"/>
            </a:lvl3pPr>
            <a:lvl4pPr marL="0" indent="0">
              <a:spcBef>
                <a:spcPts val="0"/>
              </a:spcBef>
              <a:spcAft>
                <a:spcPts val="800"/>
              </a:spcAft>
              <a:buNone/>
              <a:defRPr sz="1100"/>
            </a:lvl4pPr>
            <a:lvl5pPr marL="0" indent="0">
              <a:spcBef>
                <a:spcPts val="0"/>
              </a:spcBef>
              <a:spcAft>
                <a:spcPts val="800"/>
              </a:spcAft>
              <a:buFont typeface="Arial" panose="020B0604020202020204" pitchFamily="34" charset="0"/>
              <a:buNone/>
              <a:defRPr sz="1100"/>
            </a:lvl5pPr>
            <a:lvl6pPr marL="0" indent="0">
              <a:lnSpc>
                <a:spcPct val="100000"/>
              </a:lnSpc>
              <a:spcBef>
                <a:spcPts val="0"/>
              </a:spcBef>
              <a:spcAft>
                <a:spcPts val="800"/>
              </a:spcAft>
              <a:buNone/>
              <a:defRPr/>
            </a:lvl6pPr>
            <a:lvl7pPr marL="0" indent="0">
              <a:lnSpc>
                <a:spcPct val="100000"/>
              </a:lnSpc>
              <a:spcBef>
                <a:spcPts val="0"/>
              </a:spcBef>
              <a:spcAft>
                <a:spcPts val="800"/>
              </a:spcAft>
              <a:buNone/>
              <a:defRPr sz="1100"/>
            </a:lvl7pPr>
            <a:lvl8pPr marL="0" indent="0">
              <a:lnSpc>
                <a:spcPct val="100000"/>
              </a:lnSpc>
              <a:spcBef>
                <a:spcPts val="0"/>
              </a:spcBef>
              <a:spcAft>
                <a:spcPts val="800"/>
              </a:spcAft>
              <a:buNone/>
              <a:defRPr sz="1100"/>
            </a:lvl8pPr>
            <a:lvl9pPr marL="0" indent="0">
              <a:lnSpc>
                <a:spcPct val="100000"/>
              </a:lnSpc>
              <a:spcBef>
                <a:spcPts val="0"/>
              </a:spcBef>
              <a:spcAft>
                <a:spcPts val="800"/>
              </a:spcAft>
              <a:buNone/>
              <a:defRPr sz="1100"/>
            </a:lvl9pPr>
          </a:lstStyle>
          <a:p>
            <a:pPr lvl="0"/>
            <a:r>
              <a:rPr lang="en-GB"/>
              <a:t>Click to edit Master text styles</a:t>
            </a:r>
          </a:p>
        </p:txBody>
      </p:sp>
    </p:spTree>
    <p:extLst>
      <p:ext uri="{BB962C8B-B14F-4D97-AF65-F5344CB8AC3E}">
        <p14:creationId xmlns:p14="http://schemas.microsoft.com/office/powerpoint/2010/main" val="217693193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 Large Image 1">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CFACF9AA-BD9F-4C5C-A833-29BCA9A1F3EB}"/>
              </a:ext>
            </a:extLst>
          </p:cNvPr>
          <p:cNvPicPr>
            <a:picLocks noChangeAspect="1"/>
          </p:cNvPicPr>
          <p:nvPr userDrawn="1"/>
        </p:nvPicPr>
        <p:blipFill rotWithShape="1">
          <a:blip r:embed="rId2"/>
          <a:srcRect r="180" b="180"/>
          <a:stretch/>
        </p:blipFill>
        <p:spPr>
          <a:xfrm>
            <a:off x="379046" y="298782"/>
            <a:ext cx="11433908" cy="6153298"/>
          </a:xfrm>
          <a:prstGeom prst="rect">
            <a:avLst/>
          </a:prstGeom>
        </p:spPr>
      </p:pic>
      <p:pic>
        <p:nvPicPr>
          <p:cNvPr id="37" name="Picture 36">
            <a:extLst>
              <a:ext uri="{FF2B5EF4-FFF2-40B4-BE49-F238E27FC236}">
                <a16:creationId xmlns:a16="http://schemas.microsoft.com/office/drawing/2014/main" id="{3085BAB1-F5A6-4140-98D5-4CAE0F34C1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1248" y="584640"/>
            <a:ext cx="761047" cy="564890"/>
          </a:xfrm>
          <a:prstGeom prst="rect">
            <a:avLst/>
          </a:prstGeom>
        </p:spPr>
      </p:pic>
      <p:sp>
        <p:nvSpPr>
          <p:cNvPr id="48" name="Text Placeholder 55">
            <a:extLst>
              <a:ext uri="{FF2B5EF4-FFF2-40B4-BE49-F238E27FC236}">
                <a16:creationId xmlns:a16="http://schemas.microsoft.com/office/drawing/2014/main" id="{14A2283F-FA96-43F6-AD99-62D051655E17}"/>
              </a:ext>
            </a:extLst>
          </p:cNvPr>
          <p:cNvSpPr>
            <a:spLocks noGrp="1"/>
          </p:cNvSpPr>
          <p:nvPr>
            <p:ph type="body" sz="quarter" idx="19" hasCustomPrompt="1"/>
          </p:nvPr>
        </p:nvSpPr>
        <p:spPr>
          <a:xfrm>
            <a:off x="784756" y="5731784"/>
            <a:ext cx="9288814" cy="382147"/>
          </a:xfrm>
        </p:spPr>
        <p:txBody>
          <a:bodyPr lIns="0" rIns="0" anchor="ctr">
            <a:normAutofit/>
          </a:bodyPr>
          <a:lstStyle>
            <a:lvl1pPr algn="l">
              <a:lnSpc>
                <a:spcPct val="100000"/>
              </a:lnSpc>
              <a:spcAft>
                <a:spcPts val="0"/>
              </a:spcAft>
              <a:defRPr sz="1400" b="1" cap="none" baseline="0">
                <a:solidFill>
                  <a:schemeClr val="bg2"/>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en-GB"/>
              <a:t>Click to edit text</a:t>
            </a:r>
          </a:p>
        </p:txBody>
      </p:sp>
      <p:sp>
        <p:nvSpPr>
          <p:cNvPr id="6" name="Text Placeholder 2">
            <a:extLst>
              <a:ext uri="{FF2B5EF4-FFF2-40B4-BE49-F238E27FC236}">
                <a16:creationId xmlns:a16="http://schemas.microsoft.com/office/drawing/2014/main" id="{0571FD07-D092-4EA5-AE32-BDB589C56F81}"/>
              </a:ext>
            </a:extLst>
          </p:cNvPr>
          <p:cNvSpPr>
            <a:spLocks noGrp="1"/>
          </p:cNvSpPr>
          <p:nvPr>
            <p:ph type="body" sz="quarter" idx="21" hasCustomPrompt="1"/>
          </p:nvPr>
        </p:nvSpPr>
        <p:spPr>
          <a:xfrm>
            <a:off x="784756" y="2664453"/>
            <a:ext cx="9288815" cy="2815201"/>
          </a:xfrm>
        </p:spPr>
        <p:txBody>
          <a:bodyPr tIns="0" rIns="0" bIns="0" anchor="b"/>
          <a:lstStyle>
            <a:lvl1pPr marL="0" indent="0" algn="l">
              <a:spcAft>
                <a:spcPts val="0"/>
              </a:spcAft>
              <a:defRPr>
                <a:solidFill>
                  <a:schemeClr val="tx1"/>
                </a:solidFill>
              </a:defRPr>
            </a:lvl1pPr>
            <a:lvl2pPr algn="l">
              <a:spcAft>
                <a:spcPts val="0"/>
              </a:spcAft>
              <a:defRPr>
                <a:solidFill>
                  <a:schemeClr val="tx1"/>
                </a:solidFill>
              </a:defRPr>
            </a:lvl2pPr>
            <a:lvl3pPr algn="l">
              <a:spcAft>
                <a:spcPts val="0"/>
              </a:spcAft>
              <a:defRPr>
                <a:solidFill>
                  <a:schemeClr val="tx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353655990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 Large Image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79C2306-0F20-4BCD-898C-1317A4F7A414}"/>
              </a:ext>
            </a:extLst>
          </p:cNvPr>
          <p:cNvPicPr>
            <a:picLocks noChangeAspect="1"/>
          </p:cNvPicPr>
          <p:nvPr userDrawn="1"/>
        </p:nvPicPr>
        <p:blipFill rotWithShape="1">
          <a:blip r:embed="rId2"/>
          <a:srcRect r="277" b="277"/>
          <a:stretch/>
        </p:blipFill>
        <p:spPr>
          <a:xfrm>
            <a:off x="379046" y="296862"/>
            <a:ext cx="11433908" cy="6151772"/>
          </a:xfrm>
          <a:prstGeom prst="rect">
            <a:avLst/>
          </a:prstGeom>
        </p:spPr>
      </p:pic>
      <p:pic>
        <p:nvPicPr>
          <p:cNvPr id="56" name="Picture 55">
            <a:extLst>
              <a:ext uri="{FF2B5EF4-FFF2-40B4-BE49-F238E27FC236}">
                <a16:creationId xmlns:a16="http://schemas.microsoft.com/office/drawing/2014/main" id="{F149B20B-78F1-4CA2-8CE0-A66925C46A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1248" y="584640"/>
            <a:ext cx="761047" cy="564890"/>
          </a:xfrm>
          <a:prstGeom prst="rect">
            <a:avLst/>
          </a:prstGeom>
        </p:spPr>
      </p:pic>
      <p:sp>
        <p:nvSpPr>
          <p:cNvPr id="12" name="Text Placeholder 55">
            <a:extLst>
              <a:ext uri="{FF2B5EF4-FFF2-40B4-BE49-F238E27FC236}">
                <a16:creationId xmlns:a16="http://schemas.microsoft.com/office/drawing/2014/main" id="{7B14CA4A-E3BF-48E7-9120-FD32B14DAD61}"/>
              </a:ext>
            </a:extLst>
          </p:cNvPr>
          <p:cNvSpPr>
            <a:spLocks noGrp="1"/>
          </p:cNvSpPr>
          <p:nvPr>
            <p:ph type="body" sz="quarter" idx="19" hasCustomPrompt="1"/>
          </p:nvPr>
        </p:nvSpPr>
        <p:spPr>
          <a:xfrm>
            <a:off x="784756" y="3221667"/>
            <a:ext cx="9288814" cy="382147"/>
          </a:xfrm>
        </p:spPr>
        <p:txBody>
          <a:bodyPr lIns="0" rIns="0" anchor="ctr">
            <a:normAutofit/>
          </a:bodyPr>
          <a:lstStyle>
            <a:lvl1pPr algn="l">
              <a:lnSpc>
                <a:spcPct val="100000"/>
              </a:lnSpc>
              <a:spcAft>
                <a:spcPts val="0"/>
              </a:spcAft>
              <a:defRPr sz="1400" b="1" cap="none" baseline="0">
                <a:solidFill>
                  <a:schemeClr val="bg2"/>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en-GB"/>
              <a:t>Click to edit text</a:t>
            </a:r>
          </a:p>
        </p:txBody>
      </p:sp>
      <p:sp>
        <p:nvSpPr>
          <p:cNvPr id="13" name="Text Placeholder 2">
            <a:extLst>
              <a:ext uri="{FF2B5EF4-FFF2-40B4-BE49-F238E27FC236}">
                <a16:creationId xmlns:a16="http://schemas.microsoft.com/office/drawing/2014/main" id="{857418A8-5F34-45DE-A4EE-D23EB6BA03BC}"/>
              </a:ext>
            </a:extLst>
          </p:cNvPr>
          <p:cNvSpPr>
            <a:spLocks noGrp="1"/>
          </p:cNvSpPr>
          <p:nvPr>
            <p:ph type="body" sz="quarter" idx="21" hasCustomPrompt="1"/>
          </p:nvPr>
        </p:nvSpPr>
        <p:spPr>
          <a:xfrm>
            <a:off x="784756" y="584640"/>
            <a:ext cx="9288815" cy="2384897"/>
          </a:xfrm>
        </p:spPr>
        <p:txBody>
          <a:bodyPr tIns="0" rIns="0" bIns="0" anchor="b"/>
          <a:lstStyle>
            <a:lvl1pPr marL="0" indent="0" algn="l">
              <a:spcAft>
                <a:spcPts val="0"/>
              </a:spcAft>
              <a:defRPr>
                <a:solidFill>
                  <a:schemeClr val="tx1"/>
                </a:solidFill>
              </a:defRPr>
            </a:lvl1pPr>
            <a:lvl2pPr algn="l">
              <a:spcAft>
                <a:spcPts val="0"/>
              </a:spcAft>
              <a:defRPr>
                <a:solidFill>
                  <a:schemeClr val="tx1"/>
                </a:solidFill>
              </a:defRPr>
            </a:lvl2pPr>
            <a:lvl3pPr algn="l">
              <a:spcAft>
                <a:spcPts val="0"/>
              </a:spcAft>
              <a:defRPr>
                <a:solidFill>
                  <a:schemeClr val="tx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201493028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 Large Image 3">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7C09A4D-F4DE-4C54-A963-B1340C42B361}"/>
              </a:ext>
            </a:extLst>
          </p:cNvPr>
          <p:cNvPicPr>
            <a:picLocks noChangeAspect="1"/>
          </p:cNvPicPr>
          <p:nvPr userDrawn="1"/>
        </p:nvPicPr>
        <p:blipFill rotWithShape="1">
          <a:blip r:embed="rId2"/>
          <a:srcRect r="180" b="474"/>
          <a:stretch/>
        </p:blipFill>
        <p:spPr>
          <a:xfrm>
            <a:off x="379048" y="296862"/>
            <a:ext cx="11433906" cy="6147084"/>
          </a:xfrm>
          <a:prstGeom prst="rect">
            <a:avLst/>
          </a:prstGeom>
        </p:spPr>
      </p:pic>
      <p:pic>
        <p:nvPicPr>
          <p:cNvPr id="9" name="Picture 8">
            <a:extLst>
              <a:ext uri="{FF2B5EF4-FFF2-40B4-BE49-F238E27FC236}">
                <a16:creationId xmlns:a16="http://schemas.microsoft.com/office/drawing/2014/main" id="{3CE3A4A6-A878-4B12-A85C-D78985AEA5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1248" y="584640"/>
            <a:ext cx="761047" cy="564890"/>
          </a:xfrm>
          <a:prstGeom prst="rect">
            <a:avLst/>
          </a:prstGeom>
        </p:spPr>
      </p:pic>
      <p:sp>
        <p:nvSpPr>
          <p:cNvPr id="8" name="Text Placeholder 55">
            <a:extLst>
              <a:ext uri="{FF2B5EF4-FFF2-40B4-BE49-F238E27FC236}">
                <a16:creationId xmlns:a16="http://schemas.microsoft.com/office/drawing/2014/main" id="{DF49107A-DD4D-4135-BDBA-AC8D2AC1D829}"/>
              </a:ext>
            </a:extLst>
          </p:cNvPr>
          <p:cNvSpPr>
            <a:spLocks noGrp="1"/>
          </p:cNvSpPr>
          <p:nvPr>
            <p:ph type="body" sz="quarter" idx="22" hasCustomPrompt="1"/>
          </p:nvPr>
        </p:nvSpPr>
        <p:spPr>
          <a:xfrm>
            <a:off x="2141876" y="5731784"/>
            <a:ext cx="9288814" cy="382147"/>
          </a:xfrm>
        </p:spPr>
        <p:txBody>
          <a:bodyPr lIns="90000" rIns="0" anchor="ctr">
            <a:normAutofit/>
          </a:bodyPr>
          <a:lstStyle>
            <a:lvl1pPr algn="r">
              <a:lnSpc>
                <a:spcPct val="100000"/>
              </a:lnSpc>
              <a:spcAft>
                <a:spcPts val="0"/>
              </a:spcAft>
              <a:defRPr sz="1400" b="1" cap="none" baseline="0">
                <a:solidFill>
                  <a:schemeClr val="accent5"/>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en-GB"/>
              <a:t>Click to edit text</a:t>
            </a:r>
          </a:p>
        </p:txBody>
      </p:sp>
      <p:sp>
        <p:nvSpPr>
          <p:cNvPr id="12" name="Text Placeholder 2">
            <a:extLst>
              <a:ext uri="{FF2B5EF4-FFF2-40B4-BE49-F238E27FC236}">
                <a16:creationId xmlns:a16="http://schemas.microsoft.com/office/drawing/2014/main" id="{FA305791-B6A7-479F-B622-7AAFB50E345D}"/>
              </a:ext>
            </a:extLst>
          </p:cNvPr>
          <p:cNvSpPr>
            <a:spLocks noGrp="1"/>
          </p:cNvSpPr>
          <p:nvPr>
            <p:ph type="body" sz="quarter" idx="23" hasCustomPrompt="1"/>
          </p:nvPr>
        </p:nvSpPr>
        <p:spPr>
          <a:xfrm>
            <a:off x="2141874" y="3049935"/>
            <a:ext cx="9288815" cy="2429718"/>
          </a:xfrm>
        </p:spPr>
        <p:txBody>
          <a:bodyPr tIns="0" rIns="0" bIns="0" anchor="b"/>
          <a:lstStyle>
            <a:lvl1pPr marL="0" indent="0" algn="r">
              <a:spcAft>
                <a:spcPts val="0"/>
              </a:spcAft>
              <a:defRPr>
                <a:solidFill>
                  <a:schemeClr val="bg1"/>
                </a:solidFill>
              </a:defRPr>
            </a:lvl1pPr>
            <a:lvl2pPr algn="r">
              <a:spcAft>
                <a:spcPts val="0"/>
              </a:spcAft>
              <a:defRPr>
                <a:solidFill>
                  <a:schemeClr val="bg1"/>
                </a:solidFill>
              </a:defRPr>
            </a:lvl2pPr>
            <a:lvl3pPr algn="r">
              <a:spcAft>
                <a:spcPts val="0"/>
              </a:spcAft>
              <a:defRPr>
                <a:solidFill>
                  <a:schemeClr val="bg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425464758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 Large Image 4">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473702C-E97C-4736-9EA5-B7136F09C631}"/>
              </a:ext>
            </a:extLst>
          </p:cNvPr>
          <p:cNvPicPr>
            <a:picLocks noChangeAspect="1"/>
          </p:cNvPicPr>
          <p:nvPr userDrawn="1"/>
        </p:nvPicPr>
        <p:blipFill rotWithShape="1">
          <a:blip r:embed="rId2"/>
          <a:srcRect r="180" b="180"/>
          <a:stretch/>
        </p:blipFill>
        <p:spPr>
          <a:xfrm>
            <a:off x="379046" y="296862"/>
            <a:ext cx="11433908" cy="6147084"/>
          </a:xfrm>
          <a:prstGeom prst="rect">
            <a:avLst/>
          </a:prstGeom>
        </p:spPr>
      </p:pic>
      <p:pic>
        <p:nvPicPr>
          <p:cNvPr id="7" name="Picture 6">
            <a:extLst>
              <a:ext uri="{FF2B5EF4-FFF2-40B4-BE49-F238E27FC236}">
                <a16:creationId xmlns:a16="http://schemas.microsoft.com/office/drawing/2014/main" id="{891F3143-8652-4602-8C63-48C7A156AB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1248" y="584640"/>
            <a:ext cx="761047" cy="564890"/>
          </a:xfrm>
          <a:prstGeom prst="rect">
            <a:avLst/>
          </a:prstGeom>
        </p:spPr>
      </p:pic>
      <p:sp>
        <p:nvSpPr>
          <p:cNvPr id="8" name="Text Placeholder 55">
            <a:extLst>
              <a:ext uri="{FF2B5EF4-FFF2-40B4-BE49-F238E27FC236}">
                <a16:creationId xmlns:a16="http://schemas.microsoft.com/office/drawing/2014/main" id="{AB49D1D3-2A42-4553-A50A-260B215EF13F}"/>
              </a:ext>
            </a:extLst>
          </p:cNvPr>
          <p:cNvSpPr>
            <a:spLocks noGrp="1"/>
          </p:cNvSpPr>
          <p:nvPr>
            <p:ph type="body" sz="quarter" idx="19" hasCustomPrompt="1"/>
          </p:nvPr>
        </p:nvSpPr>
        <p:spPr>
          <a:xfrm>
            <a:off x="784756" y="5731784"/>
            <a:ext cx="9288814" cy="382147"/>
          </a:xfrm>
        </p:spPr>
        <p:txBody>
          <a:bodyPr lIns="0" rIns="0" anchor="ctr">
            <a:normAutofit/>
          </a:bodyPr>
          <a:lstStyle>
            <a:lvl1pPr algn="l">
              <a:lnSpc>
                <a:spcPct val="100000"/>
              </a:lnSpc>
              <a:spcAft>
                <a:spcPts val="0"/>
              </a:spcAft>
              <a:defRPr sz="1400" b="1" cap="none" baseline="0">
                <a:solidFill>
                  <a:schemeClr val="bg2"/>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en-GB"/>
              <a:t>Click to edit text</a:t>
            </a:r>
          </a:p>
        </p:txBody>
      </p:sp>
      <p:sp>
        <p:nvSpPr>
          <p:cNvPr id="9" name="Text Placeholder 2">
            <a:extLst>
              <a:ext uri="{FF2B5EF4-FFF2-40B4-BE49-F238E27FC236}">
                <a16:creationId xmlns:a16="http://schemas.microsoft.com/office/drawing/2014/main" id="{C290C163-81C4-4EA7-B41B-360EB03FDE64}"/>
              </a:ext>
            </a:extLst>
          </p:cNvPr>
          <p:cNvSpPr>
            <a:spLocks noGrp="1"/>
          </p:cNvSpPr>
          <p:nvPr>
            <p:ph type="body" sz="quarter" idx="21" hasCustomPrompt="1"/>
          </p:nvPr>
        </p:nvSpPr>
        <p:spPr>
          <a:xfrm>
            <a:off x="784756" y="2664453"/>
            <a:ext cx="9288815" cy="2815201"/>
          </a:xfrm>
        </p:spPr>
        <p:txBody>
          <a:bodyPr tIns="0" rIns="0" bIns="0" anchor="b"/>
          <a:lstStyle>
            <a:lvl1pPr marL="0" indent="0" algn="l">
              <a:spcAft>
                <a:spcPts val="0"/>
              </a:spcAft>
              <a:defRPr>
                <a:solidFill>
                  <a:schemeClr val="bg1"/>
                </a:solidFill>
              </a:defRPr>
            </a:lvl1pPr>
            <a:lvl2pPr algn="l">
              <a:spcAft>
                <a:spcPts val="0"/>
              </a:spcAft>
              <a:defRPr>
                <a:solidFill>
                  <a:schemeClr val="bg1"/>
                </a:solidFill>
              </a:defRPr>
            </a:lvl2pPr>
            <a:lvl3pPr algn="l">
              <a:spcAft>
                <a:spcPts val="0"/>
              </a:spcAft>
              <a:defRPr>
                <a:solidFill>
                  <a:schemeClr val="bg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263539318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 Large Image 5">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A271FC-D921-4F09-A37A-F605EBD436E6}"/>
              </a:ext>
            </a:extLst>
          </p:cNvPr>
          <p:cNvPicPr>
            <a:picLocks noChangeAspect="1"/>
          </p:cNvPicPr>
          <p:nvPr userDrawn="1"/>
        </p:nvPicPr>
        <p:blipFill rotWithShape="1">
          <a:blip r:embed="rId2"/>
          <a:srcRect r="160" b="160"/>
          <a:stretch/>
        </p:blipFill>
        <p:spPr>
          <a:xfrm>
            <a:off x="379046" y="296862"/>
            <a:ext cx="11433908" cy="6148422"/>
          </a:xfrm>
          <a:prstGeom prst="rect">
            <a:avLst/>
          </a:prstGeom>
        </p:spPr>
      </p:pic>
      <p:pic>
        <p:nvPicPr>
          <p:cNvPr id="55" name="Picture 54">
            <a:extLst>
              <a:ext uri="{FF2B5EF4-FFF2-40B4-BE49-F238E27FC236}">
                <a16:creationId xmlns:a16="http://schemas.microsoft.com/office/drawing/2014/main" id="{B2942888-CD23-457D-9EA4-62C68C2074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1248" y="584640"/>
            <a:ext cx="761047" cy="564890"/>
          </a:xfrm>
          <a:prstGeom prst="rect">
            <a:avLst/>
          </a:prstGeom>
        </p:spPr>
      </p:pic>
      <p:sp>
        <p:nvSpPr>
          <p:cNvPr id="11" name="Text Placeholder 55">
            <a:extLst>
              <a:ext uri="{FF2B5EF4-FFF2-40B4-BE49-F238E27FC236}">
                <a16:creationId xmlns:a16="http://schemas.microsoft.com/office/drawing/2014/main" id="{401C0764-E048-4360-88BF-30510DC31947}"/>
              </a:ext>
            </a:extLst>
          </p:cNvPr>
          <p:cNvSpPr>
            <a:spLocks noGrp="1"/>
          </p:cNvSpPr>
          <p:nvPr>
            <p:ph type="body" sz="quarter" idx="22" hasCustomPrompt="1"/>
          </p:nvPr>
        </p:nvSpPr>
        <p:spPr>
          <a:xfrm>
            <a:off x="5627080" y="5731784"/>
            <a:ext cx="5803610" cy="382147"/>
          </a:xfrm>
        </p:spPr>
        <p:txBody>
          <a:bodyPr lIns="90000" rIns="0" anchor="ctr">
            <a:normAutofit/>
          </a:bodyPr>
          <a:lstStyle>
            <a:lvl1pPr algn="r">
              <a:lnSpc>
                <a:spcPct val="100000"/>
              </a:lnSpc>
              <a:spcAft>
                <a:spcPts val="0"/>
              </a:spcAft>
              <a:defRPr sz="1400" b="1" cap="none" baseline="0">
                <a:solidFill>
                  <a:schemeClr val="bg2"/>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en-GB"/>
              <a:t>Click to edit text</a:t>
            </a:r>
          </a:p>
        </p:txBody>
      </p:sp>
      <p:sp>
        <p:nvSpPr>
          <p:cNvPr id="12" name="Text Placeholder 2">
            <a:extLst>
              <a:ext uri="{FF2B5EF4-FFF2-40B4-BE49-F238E27FC236}">
                <a16:creationId xmlns:a16="http://schemas.microsoft.com/office/drawing/2014/main" id="{EFD21AB2-5226-40A8-B4A7-8F7973C639A3}"/>
              </a:ext>
            </a:extLst>
          </p:cNvPr>
          <p:cNvSpPr>
            <a:spLocks noGrp="1"/>
          </p:cNvSpPr>
          <p:nvPr>
            <p:ph type="body" sz="quarter" idx="23" hasCustomPrompt="1"/>
          </p:nvPr>
        </p:nvSpPr>
        <p:spPr>
          <a:xfrm>
            <a:off x="5627078" y="2498757"/>
            <a:ext cx="5803611" cy="2980897"/>
          </a:xfrm>
        </p:spPr>
        <p:txBody>
          <a:bodyPr tIns="0" rIns="0" bIns="0" anchor="b"/>
          <a:lstStyle>
            <a:lvl1pPr marL="0" indent="0" algn="r">
              <a:spcAft>
                <a:spcPts val="0"/>
              </a:spcAft>
              <a:defRPr>
                <a:solidFill>
                  <a:schemeClr val="bg1"/>
                </a:solidFill>
              </a:defRPr>
            </a:lvl1pPr>
            <a:lvl2pPr algn="r">
              <a:spcAft>
                <a:spcPts val="0"/>
              </a:spcAft>
              <a:defRPr>
                <a:solidFill>
                  <a:schemeClr val="bg1"/>
                </a:solidFill>
              </a:defRPr>
            </a:lvl2pPr>
            <a:lvl3pPr algn="r">
              <a:spcAft>
                <a:spcPts val="0"/>
              </a:spcAft>
              <a:defRPr>
                <a:solidFill>
                  <a:schemeClr val="bg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5750899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ofiles - One Profile">
    <p:spTree>
      <p:nvGrpSpPr>
        <p:cNvPr id="1" name=""/>
        <p:cNvGrpSpPr/>
        <p:nvPr/>
      </p:nvGrpSpPr>
      <p:grpSpPr>
        <a:xfrm>
          <a:off x="0" y="0"/>
          <a:ext cx="0" cy="0"/>
          <a:chOff x="0" y="0"/>
          <a:chExt cx="0" cy="0"/>
        </a:xfrm>
      </p:grpSpPr>
      <p:sp>
        <p:nvSpPr>
          <p:cNvPr id="7" name="Rectangle 6"/>
          <p:cNvSpPr/>
          <p:nvPr userDrawn="1"/>
        </p:nvSpPr>
        <p:spPr>
          <a:xfrm>
            <a:off x="379047" y="2924176"/>
            <a:ext cx="11433908" cy="3529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hasCustomPrompt="1"/>
          </p:nvPr>
        </p:nvSpPr>
        <p:spPr>
          <a:xfrm>
            <a:off x="737577" y="3219452"/>
            <a:ext cx="6323226" cy="2946399"/>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Rectangle 8"/>
          <p:cNvSpPr/>
          <p:nvPr userDrawn="1"/>
        </p:nvSpPr>
        <p:spPr>
          <a:xfrm>
            <a:off x="7424635" y="584200"/>
            <a:ext cx="4024487" cy="5603240"/>
          </a:xfrm>
          <a:prstGeom prst="rect">
            <a:avLst/>
          </a:prstGeom>
          <a:solidFill>
            <a:srgbClr val="5F717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Ins="252000" rtlCol="0" anchor="ctr"/>
          <a:lstStyle/>
          <a:p>
            <a:pPr>
              <a:lnSpc>
                <a:spcPct val="110000"/>
              </a:lnSpc>
              <a:spcAft>
                <a:spcPts val="100"/>
              </a:spcAft>
            </a:pPr>
            <a:endParaRPr lang="en-GB" sz="1100">
              <a:solidFill>
                <a:srgbClr val="F5F8FA"/>
              </a:solidFill>
            </a:endParaRPr>
          </a:p>
        </p:txBody>
      </p:sp>
      <p:sp>
        <p:nvSpPr>
          <p:cNvPr id="16" name="Picture Placeholder 14"/>
          <p:cNvSpPr>
            <a:spLocks noGrp="1"/>
          </p:cNvSpPr>
          <p:nvPr>
            <p:ph type="pic" sz="quarter" idx="15"/>
          </p:nvPr>
        </p:nvSpPr>
        <p:spPr>
          <a:xfrm>
            <a:off x="379048" y="296863"/>
            <a:ext cx="2119758" cy="2635250"/>
          </a:xfrm>
          <a:solidFill>
            <a:schemeClr val="accent5"/>
          </a:solidFill>
        </p:spPr>
        <p:txBody>
          <a:bodyPr lIns="36000" tIns="36000" rIns="36000" bIns="36000" anchor="ctr"/>
          <a:lstStyle>
            <a:lvl1pPr algn="ctr">
              <a:defRPr>
                <a:solidFill>
                  <a:schemeClr val="bg1"/>
                </a:solidFill>
              </a:defRPr>
            </a:lvl1pPr>
          </a:lstStyle>
          <a:p>
            <a:endParaRPr lang="en-GB"/>
          </a:p>
        </p:txBody>
      </p:sp>
      <p:sp>
        <p:nvSpPr>
          <p:cNvPr id="17" name="Content Placeholder 2"/>
          <p:cNvSpPr>
            <a:spLocks noGrp="1"/>
          </p:cNvSpPr>
          <p:nvPr>
            <p:ph idx="16" hasCustomPrompt="1"/>
          </p:nvPr>
        </p:nvSpPr>
        <p:spPr>
          <a:xfrm>
            <a:off x="7613453" y="737870"/>
            <a:ext cx="3646854" cy="5295900"/>
          </a:xfrm>
        </p:spPr>
        <p:txBody>
          <a:bodyPr rIns="0"/>
          <a:lstStyle>
            <a:lvl1pPr>
              <a:defRPr>
                <a:solidFill>
                  <a:schemeClr val="bg1"/>
                </a:solidFill>
              </a:defRPr>
            </a:lvl1pPr>
            <a:lvl2pPr>
              <a:spcBef>
                <a:spcPts val="0"/>
              </a:spcBef>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7"/>
          <p:cNvSpPr>
            <a:spLocks noGrp="1"/>
          </p:cNvSpPr>
          <p:nvPr>
            <p:ph type="body" sz="quarter" idx="13" hasCustomPrompt="1"/>
          </p:nvPr>
        </p:nvSpPr>
        <p:spPr>
          <a:xfrm>
            <a:off x="2647463" y="1158844"/>
            <a:ext cx="4413340" cy="1477994"/>
          </a:xfrm>
          <a:prstGeom prst="rect">
            <a:avLst/>
          </a:prstGeom>
        </p:spPr>
        <p:txBody>
          <a:bodyPr tIns="0" bIns="0" anchor="t"/>
          <a:lstStyle>
            <a:lvl1pPr>
              <a:lnSpc>
                <a:spcPct val="9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a:t>Click to edit title </a:t>
            </a:r>
          </a:p>
          <a:p>
            <a:pPr lvl="1"/>
            <a:r>
              <a:rPr lang="en-GB"/>
              <a:t>Second level</a:t>
            </a:r>
          </a:p>
        </p:txBody>
      </p:sp>
    </p:spTree>
    <p:extLst>
      <p:ext uri="{BB962C8B-B14F-4D97-AF65-F5344CB8AC3E}">
        <p14:creationId xmlns:p14="http://schemas.microsoft.com/office/powerpoint/2010/main" val="839828145"/>
      </p:ext>
    </p:extLst>
  </p:cSld>
  <p:clrMapOvr>
    <a:masterClrMapping/>
  </p:clrMapOvr>
  <p:transition>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A [TOC Source]">
    <p:spTree>
      <p:nvGrpSpPr>
        <p:cNvPr id="1" name=""/>
        <p:cNvGrpSpPr/>
        <p:nvPr/>
      </p:nvGrpSpPr>
      <p:grpSpPr>
        <a:xfrm>
          <a:off x="0" y="0"/>
          <a:ext cx="0" cy="0"/>
          <a:chOff x="0" y="0"/>
          <a:chExt cx="0" cy="0"/>
        </a:xfrm>
      </p:grpSpPr>
      <p:sp>
        <p:nvSpPr>
          <p:cNvPr id="18" name="plcPicture">
            <a:extLst>
              <a:ext uri="{FF2B5EF4-FFF2-40B4-BE49-F238E27FC236}">
                <a16:creationId xmlns:a16="http://schemas.microsoft.com/office/drawing/2014/main" id="{FDBD7B76-FE59-43F2-BE4F-F36133B2C122}"/>
              </a:ext>
            </a:extLst>
          </p:cNvPr>
          <p:cNvSpPr>
            <a:spLocks noGrp="1"/>
          </p:cNvSpPr>
          <p:nvPr>
            <p:ph type="pic" sz="quarter" idx="22"/>
          </p:nvPr>
        </p:nvSpPr>
        <p:spPr>
          <a:xfrm>
            <a:off x="4543520" y="0"/>
            <a:ext cx="7648480" cy="6858000"/>
          </a:xfrm>
          <a:custGeom>
            <a:avLst/>
            <a:gdLst>
              <a:gd name="connsiteX0" fmla="*/ 0 w 6214390"/>
              <a:gd name="connsiteY0" fmla="*/ 0 h 6858000"/>
              <a:gd name="connsiteX1" fmla="*/ 6214390 w 6214390"/>
              <a:gd name="connsiteY1" fmla="*/ 0 h 6858000"/>
              <a:gd name="connsiteX2" fmla="*/ 6214390 w 6214390"/>
              <a:gd name="connsiteY2" fmla="*/ 6858000 h 6858000"/>
              <a:gd name="connsiteX3" fmla="*/ 0 w 6214390"/>
              <a:gd name="connsiteY3" fmla="*/ 6858000 h 6858000"/>
              <a:gd name="connsiteX4" fmla="*/ 0 w 6214390"/>
              <a:gd name="connsiteY4" fmla="*/ 6453188 h 6858000"/>
              <a:gd name="connsiteX5" fmla="*/ 273965 w 6214390"/>
              <a:gd name="connsiteY5" fmla="*/ 6453188 h 6858000"/>
              <a:gd name="connsiteX6" fmla="*/ 273965 w 6214390"/>
              <a:gd name="connsiteY6" fmla="*/ 296862 h 6858000"/>
              <a:gd name="connsiteX7" fmla="*/ 0 w 6214390"/>
              <a:gd name="connsiteY7" fmla="*/ 2968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4390" h="6858000">
                <a:moveTo>
                  <a:pt x="0" y="0"/>
                </a:moveTo>
                <a:lnTo>
                  <a:pt x="6214390" y="0"/>
                </a:lnTo>
                <a:lnTo>
                  <a:pt x="6214390" y="6858000"/>
                </a:lnTo>
                <a:lnTo>
                  <a:pt x="0" y="6858000"/>
                </a:lnTo>
                <a:lnTo>
                  <a:pt x="0" y="6453188"/>
                </a:lnTo>
                <a:lnTo>
                  <a:pt x="273965" y="6453188"/>
                </a:lnTo>
                <a:lnTo>
                  <a:pt x="273965" y="296862"/>
                </a:lnTo>
                <a:lnTo>
                  <a:pt x="0" y="296862"/>
                </a:lnTo>
                <a:close/>
              </a:path>
            </a:pathLst>
          </a:custGeom>
          <a:solidFill>
            <a:schemeClr val="accent5"/>
          </a:solidFill>
        </p:spPr>
        <p:txBody>
          <a:bodyPr wrap="square" lIns="36000" tIns="36000" rIns="36000" bIns="36000" anchor="ctr">
            <a:noAutofit/>
          </a:bodyPr>
          <a:lstStyle>
            <a:lvl1pPr algn="ctr">
              <a:lnSpc>
                <a:spcPct val="100000"/>
              </a:lnSpc>
              <a:spcAft>
                <a:spcPts val="0"/>
              </a:spcAft>
              <a:defRPr>
                <a:solidFill>
                  <a:schemeClr val="bg1"/>
                </a:solidFill>
              </a:defRPr>
            </a:lvl1pPr>
          </a:lstStyle>
          <a:p>
            <a:endParaRPr lang="en-GB"/>
          </a:p>
        </p:txBody>
      </p:sp>
      <p:sp>
        <p:nvSpPr>
          <p:cNvPr id="14" name="shpSection">
            <a:extLst>
              <a:ext uri="{FF2B5EF4-FFF2-40B4-BE49-F238E27FC236}">
                <a16:creationId xmlns:a16="http://schemas.microsoft.com/office/drawing/2014/main" id="{94B423C4-AB24-4683-A765-A3CD76C08777}"/>
              </a:ext>
            </a:extLst>
          </p:cNvPr>
          <p:cNvSpPr/>
          <p:nvPr userDrawn="1"/>
        </p:nvSpPr>
        <p:spPr>
          <a:xfrm>
            <a:off x="379048" y="296862"/>
            <a:ext cx="4501660"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solidFill>
                <a:srgbClr val="FFFFFF"/>
              </a:solidFill>
            </a:endParaRPr>
          </a:p>
        </p:txBody>
      </p:sp>
      <p:sp>
        <p:nvSpPr>
          <p:cNvPr id="13" name="plcSectionNumber"/>
          <p:cNvSpPr>
            <a:spLocks noGrp="1"/>
          </p:cNvSpPr>
          <p:nvPr>
            <p:ph type="body" sz="quarter" idx="15" hasCustomPrompt="1"/>
          </p:nvPr>
        </p:nvSpPr>
        <p:spPr>
          <a:xfrm>
            <a:off x="749816" y="1706807"/>
            <a:ext cx="2403692" cy="1315824"/>
          </a:xfrm>
        </p:spPr>
        <p:txBody>
          <a:bodyPr anchor="ctr">
            <a:normAutofit/>
          </a:bodyPr>
          <a:lstStyle>
            <a:lvl1pPr>
              <a:lnSpc>
                <a:spcPct val="80000"/>
              </a:lnSpc>
              <a:spcBef>
                <a:spcPts val="0"/>
              </a:spcBef>
              <a:defRPr sz="10000" b="1" cap="all" spc="-150" baseline="0">
                <a:solidFill>
                  <a:schemeClr val="bg2"/>
                </a:solidFill>
              </a:defRPr>
            </a:lvl1pPr>
            <a:lvl2pPr>
              <a:lnSpc>
                <a:spcPct val="80000"/>
              </a:lnSpc>
              <a:spcBef>
                <a:spcPts val="0"/>
              </a:spcBef>
              <a:defRPr sz="5000" spc="-150">
                <a:solidFill>
                  <a:schemeClr val="bg2"/>
                </a:solidFill>
              </a:defRPr>
            </a:lvl2pPr>
          </a:lstStyle>
          <a:p>
            <a:pPr lvl="0"/>
            <a:r>
              <a:rPr lang="en-GB"/>
              <a:t>##</a:t>
            </a:r>
          </a:p>
        </p:txBody>
      </p:sp>
      <p:sp>
        <p:nvSpPr>
          <p:cNvPr id="7" name="txtSecureMarker1" hidden="1"/>
          <p:cNvSpPr txBox="1"/>
          <p:nvPr userDrawn="1"/>
        </p:nvSpPr>
        <p:spPr>
          <a:xfrm>
            <a:off x="379048" y="55388"/>
            <a:ext cx="4669488" cy="261610"/>
          </a:xfrm>
          <a:prstGeom prst="rect">
            <a:avLst/>
          </a:prstGeom>
          <a:noFill/>
        </p:spPr>
        <p:txBody>
          <a:bodyPr wrap="square" rtlCol="0">
            <a:sp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9" name="txtSecureMarker2" hidden="1"/>
          <p:cNvSpPr txBox="1"/>
          <p:nvPr userDrawn="1"/>
        </p:nvSpPr>
        <p:spPr>
          <a:xfrm>
            <a:off x="379048" y="6534710"/>
            <a:ext cx="4669488" cy="261610"/>
          </a:xfrm>
          <a:prstGeom prst="rect">
            <a:avLst/>
          </a:prstGeom>
          <a:noFill/>
        </p:spPr>
        <p:txBody>
          <a:bodyPr wrap="square" rtlCol="0">
            <a:sp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12" name="plcSectionTitle">
            <a:extLst>
              <a:ext uri="{FF2B5EF4-FFF2-40B4-BE49-F238E27FC236}">
                <a16:creationId xmlns:a16="http://schemas.microsoft.com/office/drawing/2014/main" id="{A0986BAB-7A84-4675-907C-814E976DD806}"/>
              </a:ext>
            </a:extLst>
          </p:cNvPr>
          <p:cNvSpPr>
            <a:spLocks noGrp="1"/>
          </p:cNvSpPr>
          <p:nvPr>
            <p:ph type="body" sz="quarter" idx="13" hasCustomPrompt="1"/>
          </p:nvPr>
        </p:nvSpPr>
        <p:spPr>
          <a:xfrm>
            <a:off x="737576" y="3183069"/>
            <a:ext cx="3741801" cy="2970213"/>
          </a:xfrm>
        </p:spPr>
        <p:txBody>
          <a:bodyPr tIns="0" rIns="0" bIns="0" anchor="t">
            <a:noAutofit/>
          </a:bodyPr>
          <a:lstStyle>
            <a:lvl1pPr>
              <a:lnSpc>
                <a:spcPct val="100000"/>
              </a:lnSpc>
              <a:spcBef>
                <a:spcPts val="0"/>
              </a:spcBef>
              <a:spcAft>
                <a:spcPts val="0"/>
              </a:spcAft>
              <a:defRPr sz="28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170383018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ofiles - Two Profiles">
    <p:spTree>
      <p:nvGrpSpPr>
        <p:cNvPr id="1" name=""/>
        <p:cNvGrpSpPr/>
        <p:nvPr/>
      </p:nvGrpSpPr>
      <p:grpSpPr>
        <a:xfrm>
          <a:off x="0" y="0"/>
          <a:ext cx="0" cy="0"/>
          <a:chOff x="0" y="0"/>
          <a:chExt cx="0" cy="0"/>
        </a:xfrm>
      </p:grpSpPr>
      <p:sp>
        <p:nvSpPr>
          <p:cNvPr id="8" name="Rectangle 7"/>
          <p:cNvSpPr/>
          <p:nvPr userDrawn="1"/>
        </p:nvSpPr>
        <p:spPr>
          <a:xfrm>
            <a:off x="379048" y="2924176"/>
            <a:ext cx="5564553" cy="3529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4" name="Rectangle 13"/>
          <p:cNvSpPr/>
          <p:nvPr userDrawn="1"/>
        </p:nvSpPr>
        <p:spPr>
          <a:xfrm>
            <a:off x="6252309" y="2924176"/>
            <a:ext cx="5564553" cy="3529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0" name="Content Placeholder 2">
            <a:extLst>
              <a:ext uri="{FF2B5EF4-FFF2-40B4-BE49-F238E27FC236}">
                <a16:creationId xmlns:a16="http://schemas.microsoft.com/office/drawing/2014/main" id="{3197EFDE-5030-40AB-B68A-7FF39C53A03B}"/>
              </a:ext>
            </a:extLst>
          </p:cNvPr>
          <p:cNvSpPr>
            <a:spLocks noGrp="1"/>
          </p:cNvSpPr>
          <p:nvPr>
            <p:ph idx="20" hasCustomPrompt="1"/>
          </p:nvPr>
        </p:nvSpPr>
        <p:spPr>
          <a:xfrm>
            <a:off x="737577" y="3219452"/>
            <a:ext cx="4866054" cy="2946399"/>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Content Placeholder 2">
            <a:extLst>
              <a:ext uri="{FF2B5EF4-FFF2-40B4-BE49-F238E27FC236}">
                <a16:creationId xmlns:a16="http://schemas.microsoft.com/office/drawing/2014/main" id="{141A8456-2A6B-446E-914C-7CD5D760CFE8}"/>
              </a:ext>
            </a:extLst>
          </p:cNvPr>
          <p:cNvSpPr>
            <a:spLocks noGrp="1"/>
          </p:cNvSpPr>
          <p:nvPr>
            <p:ph idx="21" hasCustomPrompt="1"/>
          </p:nvPr>
        </p:nvSpPr>
        <p:spPr>
          <a:xfrm>
            <a:off x="6610839" y="3219452"/>
            <a:ext cx="4866054" cy="2946399"/>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3" name="Picture Placeholder 14">
            <a:extLst>
              <a:ext uri="{FF2B5EF4-FFF2-40B4-BE49-F238E27FC236}">
                <a16:creationId xmlns:a16="http://schemas.microsoft.com/office/drawing/2014/main" id="{EF8F5881-D139-4CD9-A5A1-F4364690640D}"/>
              </a:ext>
            </a:extLst>
          </p:cNvPr>
          <p:cNvSpPr>
            <a:spLocks noGrp="1"/>
          </p:cNvSpPr>
          <p:nvPr>
            <p:ph type="pic" sz="quarter" idx="15"/>
          </p:nvPr>
        </p:nvSpPr>
        <p:spPr>
          <a:xfrm>
            <a:off x="379048" y="296863"/>
            <a:ext cx="2119758" cy="2635250"/>
          </a:xfrm>
          <a:solidFill>
            <a:schemeClr val="accent5"/>
          </a:solidFill>
        </p:spPr>
        <p:txBody>
          <a:bodyPr lIns="36000" tIns="36000" rIns="36000" bIns="36000" anchor="ctr"/>
          <a:lstStyle>
            <a:lvl1pPr algn="ctr">
              <a:defRPr>
                <a:solidFill>
                  <a:schemeClr val="bg1"/>
                </a:solidFill>
              </a:defRPr>
            </a:lvl1pPr>
          </a:lstStyle>
          <a:p>
            <a:endParaRPr lang="en-GB"/>
          </a:p>
        </p:txBody>
      </p:sp>
      <p:sp>
        <p:nvSpPr>
          <p:cNvPr id="25" name="Picture Placeholder 14">
            <a:extLst>
              <a:ext uri="{FF2B5EF4-FFF2-40B4-BE49-F238E27FC236}">
                <a16:creationId xmlns:a16="http://schemas.microsoft.com/office/drawing/2014/main" id="{BB44EAF5-4EF4-4B6B-AEEA-353AA13F89A7}"/>
              </a:ext>
            </a:extLst>
          </p:cNvPr>
          <p:cNvSpPr>
            <a:spLocks noGrp="1"/>
          </p:cNvSpPr>
          <p:nvPr>
            <p:ph type="pic" sz="quarter" idx="22"/>
          </p:nvPr>
        </p:nvSpPr>
        <p:spPr>
          <a:xfrm>
            <a:off x="6252309" y="296863"/>
            <a:ext cx="2119758" cy="2635250"/>
          </a:xfrm>
          <a:solidFill>
            <a:schemeClr val="accent5"/>
          </a:solidFill>
        </p:spPr>
        <p:txBody>
          <a:bodyPr lIns="36000" tIns="36000" rIns="36000" bIns="36000" anchor="ctr"/>
          <a:lstStyle>
            <a:lvl1pPr algn="ctr">
              <a:defRPr>
                <a:solidFill>
                  <a:schemeClr val="bg1"/>
                </a:solidFill>
              </a:defRPr>
            </a:lvl1pPr>
          </a:lstStyle>
          <a:p>
            <a:endParaRPr lang="en-GB"/>
          </a:p>
        </p:txBody>
      </p:sp>
      <p:sp>
        <p:nvSpPr>
          <p:cNvPr id="13" name="Text Placeholder 7"/>
          <p:cNvSpPr>
            <a:spLocks noGrp="1"/>
          </p:cNvSpPr>
          <p:nvPr>
            <p:ph type="body" sz="quarter" idx="13" hasCustomPrompt="1"/>
          </p:nvPr>
        </p:nvSpPr>
        <p:spPr>
          <a:xfrm>
            <a:off x="2647463" y="1158844"/>
            <a:ext cx="2956169" cy="1477994"/>
          </a:xfrm>
          <a:prstGeom prst="rect">
            <a:avLst/>
          </a:prstGeom>
        </p:spPr>
        <p:txBody>
          <a:bodyPr tIns="0" bIns="0" anchor="t"/>
          <a:lstStyle>
            <a:lvl1pPr>
              <a:lnSpc>
                <a:spcPct val="9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a:t>Click to edit title </a:t>
            </a:r>
          </a:p>
          <a:p>
            <a:pPr lvl="1"/>
            <a:r>
              <a:rPr lang="en-GB"/>
              <a:t>Second level</a:t>
            </a:r>
          </a:p>
        </p:txBody>
      </p:sp>
      <p:sp>
        <p:nvSpPr>
          <p:cNvPr id="15" name="Text Placeholder 7"/>
          <p:cNvSpPr>
            <a:spLocks noGrp="1"/>
          </p:cNvSpPr>
          <p:nvPr>
            <p:ph type="body" sz="quarter" idx="23" hasCustomPrompt="1"/>
          </p:nvPr>
        </p:nvSpPr>
        <p:spPr>
          <a:xfrm>
            <a:off x="8520724" y="1158844"/>
            <a:ext cx="2956169" cy="1477994"/>
          </a:xfrm>
          <a:prstGeom prst="rect">
            <a:avLst/>
          </a:prstGeom>
        </p:spPr>
        <p:txBody>
          <a:bodyPr tIns="0" bIns="0" anchor="t"/>
          <a:lstStyle>
            <a:lvl1pPr>
              <a:lnSpc>
                <a:spcPct val="9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a:t>Click to edit title </a:t>
            </a:r>
          </a:p>
          <a:p>
            <a:pPr lvl="1"/>
            <a:r>
              <a:rPr lang="en-GB"/>
              <a:t>Second level</a:t>
            </a:r>
          </a:p>
        </p:txBody>
      </p:sp>
    </p:spTree>
    <p:extLst>
      <p:ext uri="{BB962C8B-B14F-4D97-AF65-F5344CB8AC3E}">
        <p14:creationId xmlns:p14="http://schemas.microsoft.com/office/powerpoint/2010/main" val="2615588805"/>
      </p:ext>
    </p:extLst>
  </p:cSld>
  <p:clrMapOvr>
    <a:masterClrMapping/>
  </p:clrMapOvr>
  <p:transition>
    <p:fade/>
  </p:transition>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ofiles - Four Profiles">
    <p:spTree>
      <p:nvGrpSpPr>
        <p:cNvPr id="1" name=""/>
        <p:cNvGrpSpPr/>
        <p:nvPr/>
      </p:nvGrpSpPr>
      <p:grpSpPr>
        <a:xfrm>
          <a:off x="0" y="0"/>
          <a:ext cx="0" cy="0"/>
          <a:chOff x="0" y="0"/>
          <a:chExt cx="0" cy="0"/>
        </a:xfrm>
      </p:grpSpPr>
      <p:sp>
        <p:nvSpPr>
          <p:cNvPr id="8" name="Rectangle 7"/>
          <p:cNvSpPr/>
          <p:nvPr userDrawn="1"/>
        </p:nvSpPr>
        <p:spPr>
          <a:xfrm>
            <a:off x="379048" y="1600201"/>
            <a:ext cx="5564553"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Picture Placeholder 14"/>
          <p:cNvSpPr>
            <a:spLocks noGrp="1"/>
          </p:cNvSpPr>
          <p:nvPr>
            <p:ph type="pic" sz="quarter" idx="15"/>
          </p:nvPr>
        </p:nvSpPr>
        <p:spPr>
          <a:xfrm>
            <a:off x="379049" y="296863"/>
            <a:ext cx="1496645" cy="1312862"/>
          </a:xfrm>
          <a:solidFill>
            <a:schemeClr val="accent5"/>
          </a:solidFill>
        </p:spPr>
        <p:txBody>
          <a:bodyPr lIns="36000" tIns="36000" rIns="36000" bIns="36000" anchor="ctr"/>
          <a:lstStyle>
            <a:lvl1pPr algn="ctr">
              <a:defRPr>
                <a:solidFill>
                  <a:schemeClr val="bg1"/>
                </a:solidFill>
              </a:defRPr>
            </a:lvl1pPr>
          </a:lstStyle>
          <a:p>
            <a:endParaRPr lang="en-GB"/>
          </a:p>
        </p:txBody>
      </p:sp>
      <p:sp>
        <p:nvSpPr>
          <p:cNvPr id="19" name="Rectangle 18"/>
          <p:cNvSpPr/>
          <p:nvPr userDrawn="1"/>
        </p:nvSpPr>
        <p:spPr>
          <a:xfrm>
            <a:off x="379048" y="4803776"/>
            <a:ext cx="5564553"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2" name="Picture Placeholder 14"/>
          <p:cNvSpPr>
            <a:spLocks noGrp="1"/>
          </p:cNvSpPr>
          <p:nvPr>
            <p:ph type="pic" sz="quarter" idx="18"/>
          </p:nvPr>
        </p:nvSpPr>
        <p:spPr>
          <a:xfrm>
            <a:off x="379049" y="3500438"/>
            <a:ext cx="1496645" cy="1312862"/>
          </a:xfrm>
          <a:solidFill>
            <a:schemeClr val="accent5"/>
          </a:solidFill>
        </p:spPr>
        <p:txBody>
          <a:bodyPr lIns="36000" tIns="36000" rIns="36000" bIns="36000" anchor="ctr"/>
          <a:lstStyle>
            <a:lvl1pPr algn="ctr">
              <a:defRPr>
                <a:solidFill>
                  <a:schemeClr val="bg1"/>
                </a:solidFill>
              </a:defRPr>
            </a:lvl1pPr>
          </a:lstStyle>
          <a:p>
            <a:endParaRPr lang="en-GB"/>
          </a:p>
        </p:txBody>
      </p:sp>
      <p:sp>
        <p:nvSpPr>
          <p:cNvPr id="24" name="Rectangle 23"/>
          <p:cNvSpPr/>
          <p:nvPr userDrawn="1"/>
        </p:nvSpPr>
        <p:spPr>
          <a:xfrm>
            <a:off x="6252309" y="1600201"/>
            <a:ext cx="5564553"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7" name="Picture Placeholder 14"/>
          <p:cNvSpPr>
            <a:spLocks noGrp="1"/>
          </p:cNvSpPr>
          <p:nvPr>
            <p:ph type="pic" sz="quarter" idx="22"/>
          </p:nvPr>
        </p:nvSpPr>
        <p:spPr>
          <a:xfrm>
            <a:off x="6252310" y="296863"/>
            <a:ext cx="1496645" cy="1312862"/>
          </a:xfrm>
          <a:solidFill>
            <a:schemeClr val="accent5"/>
          </a:solidFill>
        </p:spPr>
        <p:txBody>
          <a:bodyPr lIns="36000" tIns="36000" rIns="36000" bIns="36000" anchor="ctr"/>
          <a:lstStyle>
            <a:lvl1pPr algn="ctr">
              <a:defRPr>
                <a:solidFill>
                  <a:schemeClr val="bg1"/>
                </a:solidFill>
              </a:defRPr>
            </a:lvl1pPr>
          </a:lstStyle>
          <a:p>
            <a:endParaRPr lang="en-GB"/>
          </a:p>
        </p:txBody>
      </p:sp>
      <p:sp>
        <p:nvSpPr>
          <p:cNvPr id="29" name="Rectangle 28"/>
          <p:cNvSpPr/>
          <p:nvPr userDrawn="1"/>
        </p:nvSpPr>
        <p:spPr>
          <a:xfrm>
            <a:off x="6252309" y="4803776"/>
            <a:ext cx="5564553"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2" name="Picture Placeholder 14"/>
          <p:cNvSpPr>
            <a:spLocks noGrp="1"/>
          </p:cNvSpPr>
          <p:nvPr>
            <p:ph type="pic" sz="quarter" idx="26"/>
          </p:nvPr>
        </p:nvSpPr>
        <p:spPr>
          <a:xfrm>
            <a:off x="6252310" y="3500438"/>
            <a:ext cx="1496645" cy="1312862"/>
          </a:xfrm>
          <a:solidFill>
            <a:schemeClr val="accent5"/>
          </a:solidFill>
        </p:spPr>
        <p:txBody>
          <a:bodyPr lIns="36000" tIns="36000" rIns="36000" bIns="36000" anchor="ctr"/>
          <a:lstStyle>
            <a:lvl1pPr algn="ctr">
              <a:defRPr>
                <a:solidFill>
                  <a:schemeClr val="bg1"/>
                </a:solidFill>
              </a:defRPr>
            </a:lvl1pPr>
          </a:lstStyle>
          <a:p>
            <a:endParaRPr lang="en-GB"/>
          </a:p>
        </p:txBody>
      </p:sp>
      <p:sp>
        <p:nvSpPr>
          <p:cNvPr id="50" name="Content Placeholder 2">
            <a:extLst>
              <a:ext uri="{FF2B5EF4-FFF2-40B4-BE49-F238E27FC236}">
                <a16:creationId xmlns:a16="http://schemas.microsoft.com/office/drawing/2014/main" id="{DB6D7F55-14BD-47CF-82C5-8CC078392FE4}"/>
              </a:ext>
            </a:extLst>
          </p:cNvPr>
          <p:cNvSpPr>
            <a:spLocks noGrp="1"/>
          </p:cNvSpPr>
          <p:nvPr>
            <p:ph idx="20" hasCustomPrompt="1"/>
          </p:nvPr>
        </p:nvSpPr>
        <p:spPr>
          <a:xfrm>
            <a:off x="737577" y="1774480"/>
            <a:ext cx="4866054"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1" name="Content Placeholder 2">
            <a:extLst>
              <a:ext uri="{FF2B5EF4-FFF2-40B4-BE49-F238E27FC236}">
                <a16:creationId xmlns:a16="http://schemas.microsoft.com/office/drawing/2014/main" id="{4795332A-57BA-4C48-872E-D0A8FE43C133}"/>
              </a:ext>
            </a:extLst>
          </p:cNvPr>
          <p:cNvSpPr>
            <a:spLocks noGrp="1"/>
          </p:cNvSpPr>
          <p:nvPr>
            <p:ph idx="21" hasCustomPrompt="1"/>
          </p:nvPr>
        </p:nvSpPr>
        <p:spPr>
          <a:xfrm>
            <a:off x="6610839" y="1774480"/>
            <a:ext cx="4866054"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4" name="Content Placeholder 2">
            <a:extLst>
              <a:ext uri="{FF2B5EF4-FFF2-40B4-BE49-F238E27FC236}">
                <a16:creationId xmlns:a16="http://schemas.microsoft.com/office/drawing/2014/main" id="{D65B2C79-113B-4178-8CC5-1BA2048EC5E3}"/>
              </a:ext>
            </a:extLst>
          </p:cNvPr>
          <p:cNvSpPr>
            <a:spLocks noGrp="1"/>
          </p:cNvSpPr>
          <p:nvPr>
            <p:ph idx="34" hasCustomPrompt="1"/>
          </p:nvPr>
        </p:nvSpPr>
        <p:spPr>
          <a:xfrm>
            <a:off x="737577" y="4974990"/>
            <a:ext cx="4866054"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5" name="Content Placeholder 2">
            <a:extLst>
              <a:ext uri="{FF2B5EF4-FFF2-40B4-BE49-F238E27FC236}">
                <a16:creationId xmlns:a16="http://schemas.microsoft.com/office/drawing/2014/main" id="{67E87B58-C439-4D68-A3E7-3B62587F29A2}"/>
              </a:ext>
            </a:extLst>
          </p:cNvPr>
          <p:cNvSpPr>
            <a:spLocks noGrp="1"/>
          </p:cNvSpPr>
          <p:nvPr>
            <p:ph idx="35" hasCustomPrompt="1"/>
          </p:nvPr>
        </p:nvSpPr>
        <p:spPr>
          <a:xfrm>
            <a:off x="6610839" y="4974990"/>
            <a:ext cx="4866054"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23" name="Text Placeholder 7"/>
          <p:cNvSpPr>
            <a:spLocks noGrp="1"/>
          </p:cNvSpPr>
          <p:nvPr>
            <p:ph type="body" sz="quarter" idx="13" hasCustomPrompt="1"/>
          </p:nvPr>
        </p:nvSpPr>
        <p:spPr>
          <a:xfrm>
            <a:off x="2052964" y="537882"/>
            <a:ext cx="3604890" cy="1053846"/>
          </a:xfrm>
          <a:prstGeom prst="rect">
            <a:avLst/>
          </a:prstGeom>
        </p:spPr>
        <p:txBody>
          <a:bodyPr tIns="0" bIns="0" anchor="t"/>
          <a:lstStyle>
            <a:lvl1pPr>
              <a:lnSpc>
                <a:spcPct val="9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a:t>Click to edit title </a:t>
            </a:r>
          </a:p>
          <a:p>
            <a:pPr lvl="1"/>
            <a:r>
              <a:rPr lang="en-GB"/>
              <a:t>Second level</a:t>
            </a:r>
          </a:p>
        </p:txBody>
      </p:sp>
      <p:sp>
        <p:nvSpPr>
          <p:cNvPr id="30" name="Text Placeholder 7"/>
          <p:cNvSpPr>
            <a:spLocks noGrp="1"/>
          </p:cNvSpPr>
          <p:nvPr>
            <p:ph type="body" sz="quarter" idx="36" hasCustomPrompt="1"/>
          </p:nvPr>
        </p:nvSpPr>
        <p:spPr>
          <a:xfrm>
            <a:off x="7872003" y="537882"/>
            <a:ext cx="3604890" cy="1053846"/>
          </a:xfrm>
          <a:prstGeom prst="rect">
            <a:avLst/>
          </a:prstGeom>
        </p:spPr>
        <p:txBody>
          <a:bodyPr tIns="0" bIns="0" anchor="t"/>
          <a:lstStyle>
            <a:lvl1pPr>
              <a:lnSpc>
                <a:spcPct val="9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a:t>Click to edit title </a:t>
            </a:r>
          </a:p>
          <a:p>
            <a:pPr lvl="1"/>
            <a:r>
              <a:rPr lang="en-GB"/>
              <a:t>Second level</a:t>
            </a:r>
          </a:p>
        </p:txBody>
      </p:sp>
      <p:sp>
        <p:nvSpPr>
          <p:cNvPr id="31" name="Text Placeholder 7"/>
          <p:cNvSpPr>
            <a:spLocks noGrp="1"/>
          </p:cNvSpPr>
          <p:nvPr>
            <p:ph type="body" sz="quarter" idx="37" hasCustomPrompt="1"/>
          </p:nvPr>
        </p:nvSpPr>
        <p:spPr>
          <a:xfrm>
            <a:off x="2052964" y="3759454"/>
            <a:ext cx="3604890" cy="1053846"/>
          </a:xfrm>
          <a:prstGeom prst="rect">
            <a:avLst/>
          </a:prstGeom>
        </p:spPr>
        <p:txBody>
          <a:bodyPr tIns="0" bIns="0" anchor="t"/>
          <a:lstStyle>
            <a:lvl1pPr>
              <a:lnSpc>
                <a:spcPct val="9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a:t>Click to edit title </a:t>
            </a:r>
          </a:p>
          <a:p>
            <a:pPr lvl="1"/>
            <a:r>
              <a:rPr lang="en-GB"/>
              <a:t>Second level</a:t>
            </a:r>
          </a:p>
        </p:txBody>
      </p:sp>
      <p:sp>
        <p:nvSpPr>
          <p:cNvPr id="33" name="Text Placeholder 7"/>
          <p:cNvSpPr>
            <a:spLocks noGrp="1"/>
          </p:cNvSpPr>
          <p:nvPr>
            <p:ph type="body" sz="quarter" idx="38" hasCustomPrompt="1"/>
          </p:nvPr>
        </p:nvSpPr>
        <p:spPr>
          <a:xfrm>
            <a:off x="7872003" y="3759454"/>
            <a:ext cx="3604890" cy="1053846"/>
          </a:xfrm>
          <a:prstGeom prst="rect">
            <a:avLst/>
          </a:prstGeom>
        </p:spPr>
        <p:txBody>
          <a:bodyPr tIns="0" bIns="0" anchor="t"/>
          <a:lstStyle>
            <a:lvl1pPr>
              <a:lnSpc>
                <a:spcPct val="9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a:t>Click to edit title </a:t>
            </a:r>
          </a:p>
          <a:p>
            <a:pPr lvl="1"/>
            <a:r>
              <a:rPr lang="en-GB"/>
              <a:t>Second level</a:t>
            </a:r>
          </a:p>
        </p:txBody>
      </p:sp>
    </p:spTree>
    <p:extLst>
      <p:ext uri="{BB962C8B-B14F-4D97-AF65-F5344CB8AC3E}">
        <p14:creationId xmlns:p14="http://schemas.microsoft.com/office/powerpoint/2010/main" val="2399728487"/>
      </p:ext>
    </p:extLst>
  </p:cSld>
  <p:clrMapOvr>
    <a:masterClrMapping/>
  </p:clrMapOvr>
  <p:transition>
    <p:fade/>
  </p:transition>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ofiles - Six Name Profiles">
    <p:spTree>
      <p:nvGrpSpPr>
        <p:cNvPr id="1" name=""/>
        <p:cNvGrpSpPr/>
        <p:nvPr/>
      </p:nvGrpSpPr>
      <p:grpSpPr>
        <a:xfrm>
          <a:off x="0" y="0"/>
          <a:ext cx="0" cy="0"/>
          <a:chOff x="0" y="0"/>
          <a:chExt cx="0" cy="0"/>
        </a:xfrm>
      </p:grpSpPr>
      <p:sp>
        <p:nvSpPr>
          <p:cNvPr id="20" name="Text Placeholder 7"/>
          <p:cNvSpPr>
            <a:spLocks noGrp="1"/>
          </p:cNvSpPr>
          <p:nvPr>
            <p:ph type="body" sz="quarter" idx="13" hasCustomPrompt="1"/>
          </p:nvPr>
        </p:nvSpPr>
        <p:spPr>
          <a:xfrm>
            <a:off x="734646" y="584201"/>
            <a:ext cx="10722708" cy="936625"/>
          </a:xfrm>
          <a:prstGeom prst="rect">
            <a:avLst/>
          </a:prstGeom>
        </p:spPr>
        <p:txBody>
          <a:bodyPr tIns="0" bIns="0" anchor="t"/>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a:t>Click to edit title </a:t>
            </a:r>
          </a:p>
          <a:p>
            <a:pPr lvl="1"/>
            <a:r>
              <a:rPr lang="en-GB"/>
              <a:t>Second level</a:t>
            </a:r>
          </a:p>
        </p:txBody>
      </p:sp>
      <p:sp>
        <p:nvSpPr>
          <p:cNvPr id="49" name="Picture Placeholder 3"/>
          <p:cNvSpPr>
            <a:spLocks noGrp="1"/>
          </p:cNvSpPr>
          <p:nvPr>
            <p:ph type="pic" sz="quarter" idx="15"/>
          </p:nvPr>
        </p:nvSpPr>
        <p:spPr>
          <a:xfrm>
            <a:off x="734647" y="224917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endParaRPr lang="en-GB"/>
          </a:p>
        </p:txBody>
      </p:sp>
      <p:sp>
        <p:nvSpPr>
          <p:cNvPr id="62" name="Picture Placeholder 3"/>
          <p:cNvSpPr>
            <a:spLocks noGrp="1"/>
          </p:cNvSpPr>
          <p:nvPr>
            <p:ph type="pic" sz="quarter" idx="18"/>
          </p:nvPr>
        </p:nvSpPr>
        <p:spPr>
          <a:xfrm>
            <a:off x="6248000" y="224917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endParaRPr lang="en-GB"/>
          </a:p>
        </p:txBody>
      </p:sp>
      <p:sp>
        <p:nvSpPr>
          <p:cNvPr id="3" name="Text Placeholder 2"/>
          <p:cNvSpPr>
            <a:spLocks noGrp="1"/>
          </p:cNvSpPr>
          <p:nvPr>
            <p:ph type="body" sz="quarter" idx="21" hasCustomPrompt="1"/>
          </p:nvPr>
        </p:nvSpPr>
        <p:spPr>
          <a:xfrm>
            <a:off x="2448169" y="232505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5" name="Text Placeholder 4"/>
          <p:cNvSpPr>
            <a:spLocks noGrp="1"/>
          </p:cNvSpPr>
          <p:nvPr>
            <p:ph type="body" sz="quarter" idx="22" hasCustomPrompt="1"/>
          </p:nvPr>
        </p:nvSpPr>
        <p:spPr>
          <a:xfrm>
            <a:off x="2448170" y="2956568"/>
            <a:ext cx="3468076" cy="347663"/>
          </a:xfrm>
        </p:spPr>
        <p:txBody>
          <a:bodyPr anchor="ctr"/>
          <a:lstStyle>
            <a:lvl1pPr>
              <a:defRPr sz="1200" b="0" baseline="0"/>
            </a:lvl1pPr>
          </a:lstStyle>
          <a:p>
            <a:pPr lvl="0"/>
            <a:r>
              <a:rPr lang="en-GB"/>
              <a:t>Job title</a:t>
            </a:r>
          </a:p>
        </p:txBody>
      </p:sp>
      <p:sp>
        <p:nvSpPr>
          <p:cNvPr id="81" name="Text Placeholder 2"/>
          <p:cNvSpPr>
            <a:spLocks noGrp="1"/>
          </p:cNvSpPr>
          <p:nvPr>
            <p:ph type="body" sz="quarter" idx="33" hasCustomPrompt="1"/>
          </p:nvPr>
        </p:nvSpPr>
        <p:spPr>
          <a:xfrm>
            <a:off x="7988479" y="232505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82" name="Text Placeholder 4"/>
          <p:cNvSpPr>
            <a:spLocks noGrp="1"/>
          </p:cNvSpPr>
          <p:nvPr>
            <p:ph type="body" sz="quarter" idx="34" hasCustomPrompt="1"/>
          </p:nvPr>
        </p:nvSpPr>
        <p:spPr>
          <a:xfrm>
            <a:off x="7989278" y="2956568"/>
            <a:ext cx="3468076" cy="347663"/>
          </a:xfrm>
        </p:spPr>
        <p:txBody>
          <a:bodyPr anchor="ctr"/>
          <a:lstStyle>
            <a:lvl1pPr>
              <a:defRPr sz="1200" b="0" baseline="0"/>
            </a:lvl1pPr>
          </a:lstStyle>
          <a:p>
            <a:pPr lvl="0"/>
            <a:r>
              <a:rPr lang="en-GB"/>
              <a:t>Job title</a:t>
            </a:r>
          </a:p>
        </p:txBody>
      </p:sp>
      <p:sp>
        <p:nvSpPr>
          <p:cNvPr id="89" name="Picture Placeholder 3"/>
          <p:cNvSpPr>
            <a:spLocks noGrp="1"/>
          </p:cNvSpPr>
          <p:nvPr>
            <p:ph type="pic" sz="quarter" idx="35"/>
          </p:nvPr>
        </p:nvSpPr>
        <p:spPr>
          <a:xfrm>
            <a:off x="734647" y="363982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endParaRPr lang="en-GB"/>
          </a:p>
        </p:txBody>
      </p:sp>
      <p:sp>
        <p:nvSpPr>
          <p:cNvPr id="90" name="Picture Placeholder 3"/>
          <p:cNvSpPr>
            <a:spLocks noGrp="1"/>
          </p:cNvSpPr>
          <p:nvPr>
            <p:ph type="pic" sz="quarter" idx="36"/>
          </p:nvPr>
        </p:nvSpPr>
        <p:spPr>
          <a:xfrm>
            <a:off x="6248000" y="363982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endParaRPr lang="en-GB"/>
          </a:p>
        </p:txBody>
      </p:sp>
      <p:sp>
        <p:nvSpPr>
          <p:cNvPr id="91" name="Text Placeholder 2"/>
          <p:cNvSpPr>
            <a:spLocks noGrp="1"/>
          </p:cNvSpPr>
          <p:nvPr>
            <p:ph type="body" sz="quarter" idx="37" hasCustomPrompt="1"/>
          </p:nvPr>
        </p:nvSpPr>
        <p:spPr>
          <a:xfrm>
            <a:off x="2448169" y="371570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92" name="Text Placeholder 4"/>
          <p:cNvSpPr>
            <a:spLocks noGrp="1"/>
          </p:cNvSpPr>
          <p:nvPr>
            <p:ph type="body" sz="quarter" idx="38" hasCustomPrompt="1"/>
          </p:nvPr>
        </p:nvSpPr>
        <p:spPr>
          <a:xfrm>
            <a:off x="2448170" y="4347218"/>
            <a:ext cx="3468076" cy="347663"/>
          </a:xfrm>
        </p:spPr>
        <p:txBody>
          <a:bodyPr anchor="ctr"/>
          <a:lstStyle>
            <a:lvl1pPr>
              <a:defRPr sz="1200" b="0" baseline="0"/>
            </a:lvl1pPr>
          </a:lstStyle>
          <a:p>
            <a:pPr lvl="0"/>
            <a:r>
              <a:rPr lang="en-GB"/>
              <a:t>Job title</a:t>
            </a:r>
          </a:p>
        </p:txBody>
      </p:sp>
      <p:sp>
        <p:nvSpPr>
          <p:cNvPr id="93" name="Text Placeholder 2"/>
          <p:cNvSpPr>
            <a:spLocks noGrp="1"/>
          </p:cNvSpPr>
          <p:nvPr>
            <p:ph type="body" sz="quarter" idx="39" hasCustomPrompt="1"/>
          </p:nvPr>
        </p:nvSpPr>
        <p:spPr>
          <a:xfrm>
            <a:off x="7988479" y="371570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94" name="Text Placeholder 4"/>
          <p:cNvSpPr>
            <a:spLocks noGrp="1"/>
          </p:cNvSpPr>
          <p:nvPr>
            <p:ph type="body" sz="quarter" idx="40" hasCustomPrompt="1"/>
          </p:nvPr>
        </p:nvSpPr>
        <p:spPr>
          <a:xfrm>
            <a:off x="7989278" y="4347218"/>
            <a:ext cx="3468076" cy="347663"/>
          </a:xfrm>
        </p:spPr>
        <p:txBody>
          <a:bodyPr anchor="ctr"/>
          <a:lstStyle>
            <a:lvl1pPr>
              <a:defRPr sz="1200" b="0" baseline="0"/>
            </a:lvl1pPr>
          </a:lstStyle>
          <a:p>
            <a:pPr lvl="0"/>
            <a:r>
              <a:rPr lang="en-GB"/>
              <a:t>Job title</a:t>
            </a:r>
          </a:p>
        </p:txBody>
      </p:sp>
      <p:sp>
        <p:nvSpPr>
          <p:cNvPr id="107" name="Picture Placeholder 3"/>
          <p:cNvSpPr>
            <a:spLocks noGrp="1"/>
          </p:cNvSpPr>
          <p:nvPr>
            <p:ph type="pic" sz="quarter" idx="41"/>
          </p:nvPr>
        </p:nvSpPr>
        <p:spPr>
          <a:xfrm>
            <a:off x="734647" y="503047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endParaRPr lang="en-GB"/>
          </a:p>
        </p:txBody>
      </p:sp>
      <p:sp>
        <p:nvSpPr>
          <p:cNvPr id="108" name="Picture Placeholder 3"/>
          <p:cNvSpPr>
            <a:spLocks noGrp="1"/>
          </p:cNvSpPr>
          <p:nvPr>
            <p:ph type="pic" sz="quarter" idx="42"/>
          </p:nvPr>
        </p:nvSpPr>
        <p:spPr>
          <a:xfrm>
            <a:off x="6248000" y="503047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endParaRPr lang="en-GB"/>
          </a:p>
        </p:txBody>
      </p:sp>
      <p:sp>
        <p:nvSpPr>
          <p:cNvPr id="109" name="Text Placeholder 2"/>
          <p:cNvSpPr>
            <a:spLocks noGrp="1"/>
          </p:cNvSpPr>
          <p:nvPr>
            <p:ph type="body" sz="quarter" idx="43" hasCustomPrompt="1"/>
          </p:nvPr>
        </p:nvSpPr>
        <p:spPr>
          <a:xfrm>
            <a:off x="2448169" y="510635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110" name="Text Placeholder 4"/>
          <p:cNvSpPr>
            <a:spLocks noGrp="1"/>
          </p:cNvSpPr>
          <p:nvPr>
            <p:ph type="body" sz="quarter" idx="44" hasCustomPrompt="1"/>
          </p:nvPr>
        </p:nvSpPr>
        <p:spPr>
          <a:xfrm>
            <a:off x="2448170" y="5737868"/>
            <a:ext cx="3468076" cy="347663"/>
          </a:xfrm>
        </p:spPr>
        <p:txBody>
          <a:bodyPr anchor="ctr"/>
          <a:lstStyle>
            <a:lvl1pPr>
              <a:defRPr sz="1200" b="0" baseline="0"/>
            </a:lvl1pPr>
          </a:lstStyle>
          <a:p>
            <a:pPr lvl="0"/>
            <a:r>
              <a:rPr lang="en-GB"/>
              <a:t>Job title</a:t>
            </a:r>
          </a:p>
        </p:txBody>
      </p:sp>
      <p:sp>
        <p:nvSpPr>
          <p:cNvPr id="111" name="Text Placeholder 2"/>
          <p:cNvSpPr>
            <a:spLocks noGrp="1"/>
          </p:cNvSpPr>
          <p:nvPr>
            <p:ph type="body" sz="quarter" idx="45" hasCustomPrompt="1"/>
          </p:nvPr>
        </p:nvSpPr>
        <p:spPr>
          <a:xfrm>
            <a:off x="7988479" y="510635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112" name="Text Placeholder 4"/>
          <p:cNvSpPr>
            <a:spLocks noGrp="1"/>
          </p:cNvSpPr>
          <p:nvPr>
            <p:ph type="body" sz="quarter" idx="46" hasCustomPrompt="1"/>
          </p:nvPr>
        </p:nvSpPr>
        <p:spPr>
          <a:xfrm>
            <a:off x="7989278" y="5737868"/>
            <a:ext cx="3468076" cy="347663"/>
          </a:xfrm>
        </p:spPr>
        <p:txBody>
          <a:bodyPr anchor="ctr"/>
          <a:lstStyle>
            <a:lvl1pPr>
              <a:defRPr sz="1200" b="0" baseline="0"/>
            </a:lvl1pPr>
          </a:lstStyle>
          <a:p>
            <a:pPr lvl="0"/>
            <a:r>
              <a:rPr lang="en-GB"/>
              <a:t>Job title</a:t>
            </a:r>
          </a:p>
        </p:txBody>
      </p:sp>
    </p:spTree>
    <p:extLst>
      <p:ext uri="{BB962C8B-B14F-4D97-AF65-F5344CB8AC3E}">
        <p14:creationId xmlns:p14="http://schemas.microsoft.com/office/powerpoint/2010/main" val="1623225271"/>
      </p:ext>
    </p:extLst>
  </p:cSld>
  <p:clrMapOvr>
    <a:masterClrMapping/>
  </p:clrMapOvr>
  <p:transition>
    <p:fade/>
  </p:transition>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ofiles - Eight Name Profiles">
    <p:spTree>
      <p:nvGrpSpPr>
        <p:cNvPr id="1" name=""/>
        <p:cNvGrpSpPr/>
        <p:nvPr/>
      </p:nvGrpSpPr>
      <p:grpSpPr>
        <a:xfrm>
          <a:off x="0" y="0"/>
          <a:ext cx="0" cy="0"/>
          <a:chOff x="0" y="0"/>
          <a:chExt cx="0" cy="0"/>
        </a:xfrm>
      </p:grpSpPr>
      <p:sp>
        <p:nvSpPr>
          <p:cNvPr id="30" name="Picture Placeholder 3"/>
          <p:cNvSpPr>
            <a:spLocks noGrp="1"/>
          </p:cNvSpPr>
          <p:nvPr>
            <p:ph type="pic" sz="quarter" idx="15"/>
          </p:nvPr>
        </p:nvSpPr>
        <p:spPr>
          <a:xfrm>
            <a:off x="734647" y="224917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endParaRPr lang="en-GB"/>
          </a:p>
        </p:txBody>
      </p:sp>
      <p:sp>
        <p:nvSpPr>
          <p:cNvPr id="31" name="Picture Placeholder 3"/>
          <p:cNvSpPr>
            <a:spLocks noGrp="1"/>
          </p:cNvSpPr>
          <p:nvPr>
            <p:ph type="pic" sz="quarter" idx="18"/>
          </p:nvPr>
        </p:nvSpPr>
        <p:spPr>
          <a:xfrm>
            <a:off x="6248000" y="224917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endParaRPr lang="en-GB"/>
          </a:p>
        </p:txBody>
      </p:sp>
      <p:sp>
        <p:nvSpPr>
          <p:cNvPr id="32" name="Text Placeholder 2"/>
          <p:cNvSpPr>
            <a:spLocks noGrp="1"/>
          </p:cNvSpPr>
          <p:nvPr>
            <p:ph type="body" sz="quarter" idx="21" hasCustomPrompt="1"/>
          </p:nvPr>
        </p:nvSpPr>
        <p:spPr>
          <a:xfrm>
            <a:off x="2448169" y="232505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33" name="Text Placeholder 4"/>
          <p:cNvSpPr>
            <a:spLocks noGrp="1"/>
          </p:cNvSpPr>
          <p:nvPr>
            <p:ph type="body" sz="quarter" idx="22" hasCustomPrompt="1"/>
          </p:nvPr>
        </p:nvSpPr>
        <p:spPr>
          <a:xfrm>
            <a:off x="2448170" y="2956568"/>
            <a:ext cx="3468076" cy="347663"/>
          </a:xfrm>
        </p:spPr>
        <p:txBody>
          <a:bodyPr anchor="ctr"/>
          <a:lstStyle>
            <a:lvl1pPr>
              <a:defRPr sz="1200" b="0" baseline="0"/>
            </a:lvl1pPr>
          </a:lstStyle>
          <a:p>
            <a:pPr lvl="0"/>
            <a:r>
              <a:rPr lang="en-GB"/>
              <a:t>Job title</a:t>
            </a:r>
          </a:p>
        </p:txBody>
      </p:sp>
      <p:sp>
        <p:nvSpPr>
          <p:cNvPr id="34" name="Text Placeholder 2"/>
          <p:cNvSpPr>
            <a:spLocks noGrp="1"/>
          </p:cNvSpPr>
          <p:nvPr>
            <p:ph type="body" sz="quarter" idx="39" hasCustomPrompt="1"/>
          </p:nvPr>
        </p:nvSpPr>
        <p:spPr>
          <a:xfrm>
            <a:off x="7988479" y="232505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35" name="Text Placeholder 4"/>
          <p:cNvSpPr>
            <a:spLocks noGrp="1"/>
          </p:cNvSpPr>
          <p:nvPr>
            <p:ph type="body" sz="quarter" idx="40" hasCustomPrompt="1"/>
          </p:nvPr>
        </p:nvSpPr>
        <p:spPr>
          <a:xfrm>
            <a:off x="7989278" y="2956568"/>
            <a:ext cx="3468076" cy="347663"/>
          </a:xfrm>
        </p:spPr>
        <p:txBody>
          <a:bodyPr anchor="ctr"/>
          <a:lstStyle>
            <a:lvl1pPr>
              <a:defRPr sz="1200" b="0" baseline="0"/>
            </a:lvl1pPr>
          </a:lstStyle>
          <a:p>
            <a:pPr lvl="0"/>
            <a:r>
              <a:rPr lang="en-GB"/>
              <a:t>Job title</a:t>
            </a:r>
          </a:p>
        </p:txBody>
      </p:sp>
      <p:sp>
        <p:nvSpPr>
          <p:cNvPr id="36" name="Picture Placeholder 3"/>
          <p:cNvSpPr>
            <a:spLocks noGrp="1"/>
          </p:cNvSpPr>
          <p:nvPr>
            <p:ph type="pic" sz="quarter" idx="41"/>
          </p:nvPr>
        </p:nvSpPr>
        <p:spPr>
          <a:xfrm>
            <a:off x="734647" y="363982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endParaRPr lang="en-GB"/>
          </a:p>
        </p:txBody>
      </p:sp>
      <p:sp>
        <p:nvSpPr>
          <p:cNvPr id="37" name="Picture Placeholder 3"/>
          <p:cNvSpPr>
            <a:spLocks noGrp="1"/>
          </p:cNvSpPr>
          <p:nvPr>
            <p:ph type="pic" sz="quarter" idx="42"/>
          </p:nvPr>
        </p:nvSpPr>
        <p:spPr>
          <a:xfrm>
            <a:off x="6248000" y="363982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endParaRPr lang="en-GB"/>
          </a:p>
        </p:txBody>
      </p:sp>
      <p:sp>
        <p:nvSpPr>
          <p:cNvPr id="38" name="Text Placeholder 2"/>
          <p:cNvSpPr>
            <a:spLocks noGrp="1"/>
          </p:cNvSpPr>
          <p:nvPr>
            <p:ph type="body" sz="quarter" idx="43" hasCustomPrompt="1"/>
          </p:nvPr>
        </p:nvSpPr>
        <p:spPr>
          <a:xfrm>
            <a:off x="2448169" y="371570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39" name="Text Placeholder 4"/>
          <p:cNvSpPr>
            <a:spLocks noGrp="1"/>
          </p:cNvSpPr>
          <p:nvPr>
            <p:ph type="body" sz="quarter" idx="44" hasCustomPrompt="1"/>
          </p:nvPr>
        </p:nvSpPr>
        <p:spPr>
          <a:xfrm>
            <a:off x="2448170" y="4347218"/>
            <a:ext cx="3468076" cy="347663"/>
          </a:xfrm>
        </p:spPr>
        <p:txBody>
          <a:bodyPr anchor="ctr"/>
          <a:lstStyle>
            <a:lvl1pPr>
              <a:defRPr sz="1200" b="0" baseline="0"/>
            </a:lvl1pPr>
          </a:lstStyle>
          <a:p>
            <a:pPr lvl="0"/>
            <a:r>
              <a:rPr lang="en-GB"/>
              <a:t>Job title</a:t>
            </a:r>
          </a:p>
        </p:txBody>
      </p:sp>
      <p:sp>
        <p:nvSpPr>
          <p:cNvPr id="40" name="Text Placeholder 2"/>
          <p:cNvSpPr>
            <a:spLocks noGrp="1"/>
          </p:cNvSpPr>
          <p:nvPr>
            <p:ph type="body" sz="quarter" idx="45" hasCustomPrompt="1"/>
          </p:nvPr>
        </p:nvSpPr>
        <p:spPr>
          <a:xfrm>
            <a:off x="7988479" y="371570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41" name="Text Placeholder 4"/>
          <p:cNvSpPr>
            <a:spLocks noGrp="1"/>
          </p:cNvSpPr>
          <p:nvPr>
            <p:ph type="body" sz="quarter" idx="46" hasCustomPrompt="1"/>
          </p:nvPr>
        </p:nvSpPr>
        <p:spPr>
          <a:xfrm>
            <a:off x="7989278" y="4347218"/>
            <a:ext cx="3468076" cy="347663"/>
          </a:xfrm>
        </p:spPr>
        <p:txBody>
          <a:bodyPr anchor="ctr"/>
          <a:lstStyle>
            <a:lvl1pPr>
              <a:defRPr sz="1200" b="0" baseline="0"/>
            </a:lvl1pPr>
          </a:lstStyle>
          <a:p>
            <a:pPr lvl="0"/>
            <a:r>
              <a:rPr lang="en-GB"/>
              <a:t>Job title</a:t>
            </a:r>
          </a:p>
        </p:txBody>
      </p:sp>
      <p:sp>
        <p:nvSpPr>
          <p:cNvPr id="42" name="Picture Placeholder 3"/>
          <p:cNvSpPr>
            <a:spLocks noGrp="1"/>
          </p:cNvSpPr>
          <p:nvPr>
            <p:ph type="pic" sz="quarter" idx="47"/>
          </p:nvPr>
        </p:nvSpPr>
        <p:spPr>
          <a:xfrm>
            <a:off x="734647" y="503047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endParaRPr lang="en-GB"/>
          </a:p>
        </p:txBody>
      </p:sp>
      <p:sp>
        <p:nvSpPr>
          <p:cNvPr id="43" name="Picture Placeholder 3"/>
          <p:cNvSpPr>
            <a:spLocks noGrp="1"/>
          </p:cNvSpPr>
          <p:nvPr>
            <p:ph type="pic" sz="quarter" idx="48"/>
          </p:nvPr>
        </p:nvSpPr>
        <p:spPr>
          <a:xfrm>
            <a:off x="6248000" y="503047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endParaRPr lang="en-GB"/>
          </a:p>
        </p:txBody>
      </p:sp>
      <p:sp>
        <p:nvSpPr>
          <p:cNvPr id="44" name="Text Placeholder 2"/>
          <p:cNvSpPr>
            <a:spLocks noGrp="1"/>
          </p:cNvSpPr>
          <p:nvPr>
            <p:ph type="body" sz="quarter" idx="49" hasCustomPrompt="1"/>
          </p:nvPr>
        </p:nvSpPr>
        <p:spPr>
          <a:xfrm>
            <a:off x="2448169" y="510635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45" name="Text Placeholder 4"/>
          <p:cNvSpPr>
            <a:spLocks noGrp="1"/>
          </p:cNvSpPr>
          <p:nvPr>
            <p:ph type="body" sz="quarter" idx="50" hasCustomPrompt="1"/>
          </p:nvPr>
        </p:nvSpPr>
        <p:spPr>
          <a:xfrm>
            <a:off x="2448170" y="5737868"/>
            <a:ext cx="3468076" cy="347663"/>
          </a:xfrm>
        </p:spPr>
        <p:txBody>
          <a:bodyPr anchor="ctr"/>
          <a:lstStyle>
            <a:lvl1pPr>
              <a:defRPr sz="1200" b="0" baseline="0"/>
            </a:lvl1pPr>
          </a:lstStyle>
          <a:p>
            <a:pPr lvl="0"/>
            <a:r>
              <a:rPr lang="en-GB"/>
              <a:t>Job title</a:t>
            </a:r>
          </a:p>
        </p:txBody>
      </p:sp>
      <p:sp>
        <p:nvSpPr>
          <p:cNvPr id="46" name="Text Placeholder 2"/>
          <p:cNvSpPr>
            <a:spLocks noGrp="1"/>
          </p:cNvSpPr>
          <p:nvPr>
            <p:ph type="body" sz="quarter" idx="51" hasCustomPrompt="1"/>
          </p:nvPr>
        </p:nvSpPr>
        <p:spPr>
          <a:xfrm>
            <a:off x="7988479" y="510635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47" name="Text Placeholder 4"/>
          <p:cNvSpPr>
            <a:spLocks noGrp="1"/>
          </p:cNvSpPr>
          <p:nvPr>
            <p:ph type="body" sz="quarter" idx="52" hasCustomPrompt="1"/>
          </p:nvPr>
        </p:nvSpPr>
        <p:spPr>
          <a:xfrm>
            <a:off x="7989278" y="5737868"/>
            <a:ext cx="3468076" cy="347663"/>
          </a:xfrm>
        </p:spPr>
        <p:txBody>
          <a:bodyPr anchor="ctr"/>
          <a:lstStyle>
            <a:lvl1pPr>
              <a:defRPr sz="1200" b="0" baseline="0"/>
            </a:lvl1pPr>
          </a:lstStyle>
          <a:p>
            <a:pPr lvl="0"/>
            <a:r>
              <a:rPr lang="en-GB"/>
              <a:t>Job title</a:t>
            </a:r>
          </a:p>
        </p:txBody>
      </p:sp>
      <p:sp>
        <p:nvSpPr>
          <p:cNvPr id="56" name="Picture Placeholder 3"/>
          <p:cNvSpPr>
            <a:spLocks noGrp="1"/>
          </p:cNvSpPr>
          <p:nvPr>
            <p:ph type="pic" sz="quarter" idx="53"/>
          </p:nvPr>
        </p:nvSpPr>
        <p:spPr>
          <a:xfrm>
            <a:off x="734647" y="85852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endParaRPr lang="en-GB"/>
          </a:p>
        </p:txBody>
      </p:sp>
      <p:sp>
        <p:nvSpPr>
          <p:cNvPr id="57" name="Picture Placeholder 3"/>
          <p:cNvSpPr>
            <a:spLocks noGrp="1"/>
          </p:cNvSpPr>
          <p:nvPr>
            <p:ph type="pic" sz="quarter" idx="54"/>
          </p:nvPr>
        </p:nvSpPr>
        <p:spPr>
          <a:xfrm>
            <a:off x="6248000" y="85852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endParaRPr lang="en-GB"/>
          </a:p>
        </p:txBody>
      </p:sp>
      <p:sp>
        <p:nvSpPr>
          <p:cNvPr id="58" name="Text Placeholder 2"/>
          <p:cNvSpPr>
            <a:spLocks noGrp="1"/>
          </p:cNvSpPr>
          <p:nvPr>
            <p:ph type="body" sz="quarter" idx="55" hasCustomPrompt="1"/>
          </p:nvPr>
        </p:nvSpPr>
        <p:spPr>
          <a:xfrm>
            <a:off x="2448169" y="93440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59" name="Text Placeholder 4"/>
          <p:cNvSpPr>
            <a:spLocks noGrp="1"/>
          </p:cNvSpPr>
          <p:nvPr>
            <p:ph type="body" sz="quarter" idx="56" hasCustomPrompt="1"/>
          </p:nvPr>
        </p:nvSpPr>
        <p:spPr>
          <a:xfrm>
            <a:off x="2448170" y="1565918"/>
            <a:ext cx="3468076" cy="347663"/>
          </a:xfrm>
        </p:spPr>
        <p:txBody>
          <a:bodyPr anchor="ctr"/>
          <a:lstStyle>
            <a:lvl1pPr>
              <a:defRPr sz="1200" b="0" baseline="0"/>
            </a:lvl1pPr>
          </a:lstStyle>
          <a:p>
            <a:pPr lvl="0"/>
            <a:r>
              <a:rPr lang="en-GB"/>
              <a:t>Job title</a:t>
            </a:r>
          </a:p>
        </p:txBody>
      </p:sp>
      <p:sp>
        <p:nvSpPr>
          <p:cNvPr id="65" name="Text Placeholder 2"/>
          <p:cNvSpPr>
            <a:spLocks noGrp="1"/>
          </p:cNvSpPr>
          <p:nvPr>
            <p:ph type="body" sz="quarter" idx="57" hasCustomPrompt="1"/>
          </p:nvPr>
        </p:nvSpPr>
        <p:spPr>
          <a:xfrm>
            <a:off x="7988479" y="93440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67" name="Text Placeholder 4"/>
          <p:cNvSpPr>
            <a:spLocks noGrp="1"/>
          </p:cNvSpPr>
          <p:nvPr>
            <p:ph type="body" sz="quarter" idx="58" hasCustomPrompt="1"/>
          </p:nvPr>
        </p:nvSpPr>
        <p:spPr>
          <a:xfrm>
            <a:off x="7989278" y="1565918"/>
            <a:ext cx="3468076" cy="347663"/>
          </a:xfrm>
        </p:spPr>
        <p:txBody>
          <a:bodyPr anchor="ctr"/>
          <a:lstStyle>
            <a:lvl1pPr>
              <a:defRPr sz="1200" b="0" baseline="0"/>
            </a:lvl1pPr>
          </a:lstStyle>
          <a:p>
            <a:pPr lvl="0"/>
            <a:r>
              <a:rPr lang="en-GB"/>
              <a:t>Job title</a:t>
            </a:r>
          </a:p>
        </p:txBody>
      </p:sp>
    </p:spTree>
    <p:extLst>
      <p:ext uri="{BB962C8B-B14F-4D97-AF65-F5344CB8AC3E}">
        <p14:creationId xmlns:p14="http://schemas.microsoft.com/office/powerpoint/2010/main" val="3491578323"/>
      </p:ext>
    </p:extLst>
  </p:cSld>
  <p:clrMapOvr>
    <a:masterClrMapping/>
  </p:clrMapOvr>
  <p:transition>
    <p:fade/>
  </p:transition>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ofiles - Three Short Profiles">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734647" y="1736725"/>
            <a:ext cx="3369419" cy="2300400"/>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endParaRPr lang="en-GB"/>
          </a:p>
        </p:txBody>
      </p:sp>
      <p:sp>
        <p:nvSpPr>
          <p:cNvPr id="11" name="Picture Placeholder 3"/>
          <p:cNvSpPr>
            <a:spLocks noGrp="1"/>
          </p:cNvSpPr>
          <p:nvPr>
            <p:ph type="pic" sz="quarter" idx="20"/>
          </p:nvPr>
        </p:nvSpPr>
        <p:spPr>
          <a:xfrm>
            <a:off x="8087935" y="1736725"/>
            <a:ext cx="3369419" cy="2300400"/>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endParaRPr lang="en-GB"/>
          </a:p>
        </p:txBody>
      </p:sp>
      <p:sp>
        <p:nvSpPr>
          <p:cNvPr id="12" name="Picture Placeholder 3"/>
          <p:cNvSpPr>
            <a:spLocks noGrp="1"/>
          </p:cNvSpPr>
          <p:nvPr>
            <p:ph type="pic" sz="quarter" idx="21"/>
          </p:nvPr>
        </p:nvSpPr>
        <p:spPr>
          <a:xfrm>
            <a:off x="4411292" y="1736725"/>
            <a:ext cx="3369419" cy="2300400"/>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endParaRPr lang="en-GB"/>
          </a:p>
        </p:txBody>
      </p:sp>
      <p:sp>
        <p:nvSpPr>
          <p:cNvPr id="19" name="Text Placeholder 4"/>
          <p:cNvSpPr>
            <a:spLocks noGrp="1"/>
          </p:cNvSpPr>
          <p:nvPr>
            <p:ph type="body" sz="quarter" idx="33"/>
          </p:nvPr>
        </p:nvSpPr>
        <p:spPr>
          <a:xfrm>
            <a:off x="734647" y="4288156"/>
            <a:ext cx="3369419" cy="18776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4"/>
          <p:cNvSpPr>
            <a:spLocks noGrp="1"/>
          </p:cNvSpPr>
          <p:nvPr>
            <p:ph type="body" sz="quarter" idx="34"/>
          </p:nvPr>
        </p:nvSpPr>
        <p:spPr>
          <a:xfrm>
            <a:off x="8087935" y="4288156"/>
            <a:ext cx="3369419" cy="18776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1" name="Text Placeholder 4"/>
          <p:cNvSpPr>
            <a:spLocks noGrp="1"/>
          </p:cNvSpPr>
          <p:nvPr>
            <p:ph type="body" sz="quarter" idx="35"/>
          </p:nvPr>
        </p:nvSpPr>
        <p:spPr>
          <a:xfrm>
            <a:off x="4411292" y="4288156"/>
            <a:ext cx="3369419" cy="18776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7">
            <a:extLst>
              <a:ext uri="{FF2B5EF4-FFF2-40B4-BE49-F238E27FC236}">
                <a16:creationId xmlns:a16="http://schemas.microsoft.com/office/drawing/2014/main" id="{D52FA79D-2E98-4693-BC1F-AC2E58CE25E8}"/>
              </a:ext>
            </a:extLst>
          </p:cNvPr>
          <p:cNvSpPr>
            <a:spLocks noGrp="1"/>
          </p:cNvSpPr>
          <p:nvPr>
            <p:ph type="body" sz="quarter" idx="13" hasCustomPrompt="1"/>
          </p:nvPr>
        </p:nvSpPr>
        <p:spPr>
          <a:xfrm>
            <a:off x="734646" y="584201"/>
            <a:ext cx="10722708" cy="936625"/>
          </a:xfrm>
          <a:prstGeom prst="rect">
            <a:avLst/>
          </a:prstGeom>
        </p:spPr>
        <p:txBody>
          <a:bodyPr tIns="0" bIns="0" anchor="t"/>
          <a:lstStyle>
            <a:lvl1pPr>
              <a:lnSpc>
                <a:spcPct val="9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baseline="0">
                <a:solidFill>
                  <a:schemeClr val="tx1"/>
                </a:solidFill>
              </a:defRPr>
            </a:lvl2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1512123760"/>
      </p:ext>
    </p:extLst>
  </p:cSld>
  <p:clrMapOvr>
    <a:masterClrMapping/>
  </p:clrMapOvr>
  <p:transition>
    <p:fade/>
  </p:transition>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ofiles - Four Short Profiles">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734647" y="1736725"/>
            <a:ext cx="2452676" cy="2300400"/>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endParaRPr lang="en-GB"/>
          </a:p>
        </p:txBody>
      </p:sp>
      <p:sp>
        <p:nvSpPr>
          <p:cNvPr id="18" name="Picture Placeholder 3"/>
          <p:cNvSpPr>
            <a:spLocks noGrp="1"/>
          </p:cNvSpPr>
          <p:nvPr>
            <p:ph type="pic" sz="quarter" idx="27"/>
          </p:nvPr>
        </p:nvSpPr>
        <p:spPr>
          <a:xfrm>
            <a:off x="3491324" y="1736725"/>
            <a:ext cx="2452676" cy="2300400"/>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endParaRPr lang="en-GB"/>
          </a:p>
        </p:txBody>
      </p:sp>
      <p:sp>
        <p:nvSpPr>
          <p:cNvPr id="19" name="Picture Placeholder 3"/>
          <p:cNvSpPr>
            <a:spLocks noGrp="1"/>
          </p:cNvSpPr>
          <p:nvPr>
            <p:ph type="pic" sz="quarter" idx="28"/>
          </p:nvPr>
        </p:nvSpPr>
        <p:spPr>
          <a:xfrm>
            <a:off x="6248000" y="1736725"/>
            <a:ext cx="2452676" cy="2300400"/>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endParaRPr lang="en-GB"/>
          </a:p>
        </p:txBody>
      </p:sp>
      <p:sp>
        <p:nvSpPr>
          <p:cNvPr id="20" name="Picture Placeholder 3"/>
          <p:cNvSpPr>
            <a:spLocks noGrp="1"/>
          </p:cNvSpPr>
          <p:nvPr>
            <p:ph type="pic" sz="quarter" idx="29"/>
          </p:nvPr>
        </p:nvSpPr>
        <p:spPr>
          <a:xfrm>
            <a:off x="9004679" y="1736725"/>
            <a:ext cx="2452676" cy="2300400"/>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endParaRPr lang="en-GB"/>
          </a:p>
        </p:txBody>
      </p:sp>
      <p:sp>
        <p:nvSpPr>
          <p:cNvPr id="25" name="Text Placeholder 4"/>
          <p:cNvSpPr>
            <a:spLocks noGrp="1"/>
          </p:cNvSpPr>
          <p:nvPr>
            <p:ph type="body" sz="quarter" idx="33"/>
          </p:nvPr>
        </p:nvSpPr>
        <p:spPr>
          <a:xfrm>
            <a:off x="734647" y="4288156"/>
            <a:ext cx="2452078" cy="18776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6" name="Text Placeholder 4"/>
          <p:cNvSpPr>
            <a:spLocks noGrp="1"/>
          </p:cNvSpPr>
          <p:nvPr>
            <p:ph type="body" sz="quarter" idx="34"/>
          </p:nvPr>
        </p:nvSpPr>
        <p:spPr>
          <a:xfrm>
            <a:off x="3491523" y="4288156"/>
            <a:ext cx="2452078" cy="18776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7" name="Text Placeholder 4"/>
          <p:cNvSpPr>
            <a:spLocks noGrp="1"/>
          </p:cNvSpPr>
          <p:nvPr>
            <p:ph type="body" sz="quarter" idx="35"/>
          </p:nvPr>
        </p:nvSpPr>
        <p:spPr>
          <a:xfrm>
            <a:off x="9005277" y="4288156"/>
            <a:ext cx="2452078" cy="18776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8" name="Text Placeholder 4"/>
          <p:cNvSpPr>
            <a:spLocks noGrp="1"/>
          </p:cNvSpPr>
          <p:nvPr>
            <p:ph type="body" sz="quarter" idx="36"/>
          </p:nvPr>
        </p:nvSpPr>
        <p:spPr>
          <a:xfrm>
            <a:off x="6248399" y="4288156"/>
            <a:ext cx="2452078" cy="18776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7">
            <a:extLst>
              <a:ext uri="{FF2B5EF4-FFF2-40B4-BE49-F238E27FC236}">
                <a16:creationId xmlns:a16="http://schemas.microsoft.com/office/drawing/2014/main" id="{45C6AFBE-36C7-44BB-B26D-9D1AE1A73133}"/>
              </a:ext>
            </a:extLst>
          </p:cNvPr>
          <p:cNvSpPr>
            <a:spLocks noGrp="1"/>
          </p:cNvSpPr>
          <p:nvPr>
            <p:ph type="body" sz="quarter" idx="13" hasCustomPrompt="1"/>
          </p:nvPr>
        </p:nvSpPr>
        <p:spPr>
          <a:xfrm>
            <a:off x="734646" y="584201"/>
            <a:ext cx="10722708" cy="936625"/>
          </a:xfrm>
          <a:prstGeom prst="rect">
            <a:avLst/>
          </a:prstGeom>
        </p:spPr>
        <p:txBody>
          <a:bodyPr tIns="0" bIns="0" anchor="t"/>
          <a:lstStyle>
            <a:lvl1pPr>
              <a:lnSpc>
                <a:spcPct val="9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baseline="0">
                <a:solidFill>
                  <a:schemeClr val="tx1"/>
                </a:solidFill>
              </a:defRPr>
            </a:lvl2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485278140"/>
      </p:ext>
    </p:extLst>
  </p:cSld>
  <p:clrMapOvr>
    <a:masterClrMapping/>
  </p:clrMapOvr>
  <p:transition>
    <p:fade/>
  </p:transition>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ofiles - Two Column Content">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737577" y="1736725"/>
            <a:ext cx="5472000" cy="4429126"/>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Content Placeholder 2"/>
          <p:cNvSpPr>
            <a:spLocks noGrp="1"/>
          </p:cNvSpPr>
          <p:nvPr>
            <p:ph idx="14" hasCustomPrompt="1"/>
          </p:nvPr>
        </p:nvSpPr>
        <p:spPr>
          <a:xfrm>
            <a:off x="6548702" y="1736725"/>
            <a:ext cx="4908652" cy="4429126"/>
          </a:xfrm>
          <a:solidFill>
            <a:schemeClr val="bg1"/>
          </a:solidFill>
        </p:spPr>
        <p:txBody>
          <a:bodyPr lIns="288000" tIns="288000" rIns="28800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7">
            <a:extLst>
              <a:ext uri="{FF2B5EF4-FFF2-40B4-BE49-F238E27FC236}">
                <a16:creationId xmlns:a16="http://schemas.microsoft.com/office/drawing/2014/main" id="{19D90431-D6C0-410D-83DE-7315B850FD37}"/>
              </a:ext>
            </a:extLst>
          </p:cNvPr>
          <p:cNvSpPr>
            <a:spLocks noGrp="1"/>
          </p:cNvSpPr>
          <p:nvPr>
            <p:ph type="body" sz="quarter" idx="13" hasCustomPrompt="1"/>
          </p:nvPr>
        </p:nvSpPr>
        <p:spPr>
          <a:xfrm>
            <a:off x="734646" y="584201"/>
            <a:ext cx="10722708" cy="936625"/>
          </a:xfrm>
          <a:prstGeom prst="rect">
            <a:avLst/>
          </a:prstGeom>
        </p:spPr>
        <p:txBody>
          <a:bodyPr tIns="0" bIns="0" anchor="t"/>
          <a:lstStyle>
            <a:lvl1pPr>
              <a:lnSpc>
                <a:spcPct val="9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baseline="0">
                <a:solidFill>
                  <a:schemeClr val="tx1"/>
                </a:solidFill>
              </a:defRPr>
            </a:lvl2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549773234"/>
      </p:ext>
    </p:extLst>
  </p:cSld>
  <p:clrMapOvr>
    <a:masterClrMapping/>
  </p:clrMapOvr>
  <p:transition>
    <p:fade/>
  </p:transition>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rofiles - Extended Profile Part 1 Two Column">
    <p:spTree>
      <p:nvGrpSpPr>
        <p:cNvPr id="1" name=""/>
        <p:cNvGrpSpPr/>
        <p:nvPr/>
      </p:nvGrpSpPr>
      <p:grpSpPr>
        <a:xfrm>
          <a:off x="0" y="0"/>
          <a:ext cx="0" cy="0"/>
          <a:chOff x="0" y="0"/>
          <a:chExt cx="0" cy="0"/>
        </a:xfrm>
      </p:grpSpPr>
      <p:sp>
        <p:nvSpPr>
          <p:cNvPr id="10" name="Picture Placeholder 14"/>
          <p:cNvSpPr>
            <a:spLocks noGrp="1"/>
          </p:cNvSpPr>
          <p:nvPr>
            <p:ph type="pic" sz="quarter" idx="18"/>
          </p:nvPr>
        </p:nvSpPr>
        <p:spPr>
          <a:xfrm>
            <a:off x="9525044" y="296862"/>
            <a:ext cx="2287911" cy="1944688"/>
          </a:xfrm>
          <a:solidFill>
            <a:schemeClr val="accent5"/>
          </a:solidFill>
        </p:spPr>
        <p:txBody>
          <a:bodyPr lIns="36000" tIns="36000" rIns="36000" bIns="36000" anchor="ctr">
            <a:normAutofit/>
          </a:bodyPr>
          <a:lstStyle>
            <a:lvl1pPr algn="ctr">
              <a:defRPr sz="1400">
                <a:solidFill>
                  <a:schemeClr val="bg1"/>
                </a:solidFill>
              </a:defRPr>
            </a:lvl1pPr>
          </a:lstStyle>
          <a:p>
            <a:endParaRPr lang="en-GB"/>
          </a:p>
        </p:txBody>
      </p:sp>
      <p:sp>
        <p:nvSpPr>
          <p:cNvPr id="17" name="Content Placeholder 2">
            <a:extLst>
              <a:ext uri="{FF2B5EF4-FFF2-40B4-BE49-F238E27FC236}">
                <a16:creationId xmlns:a16="http://schemas.microsoft.com/office/drawing/2014/main" id="{C99FFD0B-601C-4A9F-B59A-E2DCD0CDF397}"/>
              </a:ext>
            </a:extLst>
          </p:cNvPr>
          <p:cNvSpPr>
            <a:spLocks noGrp="1"/>
          </p:cNvSpPr>
          <p:nvPr>
            <p:ph idx="21" hasCustomPrompt="1"/>
          </p:nvPr>
        </p:nvSpPr>
        <p:spPr>
          <a:xfrm>
            <a:off x="737577" y="2457451"/>
            <a:ext cx="10718314" cy="3708401"/>
          </a:xfrm>
        </p:spPr>
        <p:txBody>
          <a:bodyPr rIns="0" numCol="3" spcCol="180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7">
            <a:extLst>
              <a:ext uri="{FF2B5EF4-FFF2-40B4-BE49-F238E27FC236}">
                <a16:creationId xmlns:a16="http://schemas.microsoft.com/office/drawing/2014/main" id="{981E50BB-4A4B-44A3-9077-949AB91329DE}"/>
              </a:ext>
            </a:extLst>
          </p:cNvPr>
          <p:cNvSpPr>
            <a:spLocks noGrp="1"/>
          </p:cNvSpPr>
          <p:nvPr>
            <p:ph type="body" sz="quarter" idx="22" hasCustomPrompt="1"/>
          </p:nvPr>
        </p:nvSpPr>
        <p:spPr>
          <a:xfrm>
            <a:off x="734646" y="584201"/>
            <a:ext cx="8325415" cy="936625"/>
          </a:xfrm>
          <a:prstGeom prst="rect">
            <a:avLst/>
          </a:prstGeom>
        </p:spPr>
        <p:txBody>
          <a:bodyPr tIns="0" bIns="0" anchor="t"/>
          <a:lstStyle>
            <a:lvl1pPr>
              <a:lnSpc>
                <a:spcPct val="9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baseline="0">
                <a:solidFill>
                  <a:schemeClr val="tx1"/>
                </a:solidFill>
              </a:defRPr>
            </a:lvl2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3706397106"/>
      </p:ext>
    </p:extLst>
  </p:cSld>
  <p:clrMapOvr>
    <a:masterClrMapping/>
  </p:clrMapOvr>
  <p:transition>
    <p:fade/>
  </p:transition>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rofiles - Extended Profile Part 2 Two Columns">
    <p:spTree>
      <p:nvGrpSpPr>
        <p:cNvPr id="1" name=""/>
        <p:cNvGrpSpPr/>
        <p:nvPr/>
      </p:nvGrpSpPr>
      <p:grpSpPr>
        <a:xfrm>
          <a:off x="0" y="0"/>
          <a:ext cx="0" cy="0"/>
          <a:chOff x="0" y="0"/>
          <a:chExt cx="0" cy="0"/>
        </a:xfrm>
      </p:grpSpPr>
      <p:sp>
        <p:nvSpPr>
          <p:cNvPr id="14" name="Rectangle 13"/>
          <p:cNvSpPr/>
          <p:nvPr userDrawn="1"/>
        </p:nvSpPr>
        <p:spPr>
          <a:xfrm>
            <a:off x="9988062" y="0"/>
            <a:ext cx="2203938" cy="6858000"/>
          </a:xfrm>
          <a:prstGeom prst="rect">
            <a:avLst/>
          </a:prstGeom>
          <a:solidFill>
            <a:srgbClr val="5F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Rectangle 6"/>
          <p:cNvSpPr/>
          <p:nvPr userDrawn="1"/>
        </p:nvSpPr>
        <p:spPr>
          <a:xfrm>
            <a:off x="379048" y="296864"/>
            <a:ext cx="9972430" cy="6156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plcSlideNumber">
            <a:extLst>
              <a:ext uri="{FF2B5EF4-FFF2-40B4-BE49-F238E27FC236}">
                <a16:creationId xmlns:a16="http://schemas.microsoft.com/office/drawing/2014/main" id="{F035E6EA-5DB7-4418-8391-F24B8BBF436F}"/>
              </a:ext>
            </a:extLst>
          </p:cNvPr>
          <p:cNvSpPr>
            <a:spLocks noGrp="1"/>
          </p:cNvSpPr>
          <p:nvPr userDrawn="1"/>
        </p:nvSpPr>
        <p:spPr>
          <a:xfrm>
            <a:off x="10955401" y="6548183"/>
            <a:ext cx="857554" cy="211454"/>
          </a:xfrm>
          <a:prstGeom prst="rect">
            <a:avLst/>
          </a:prstGeom>
        </p:spPr>
        <p:txBody>
          <a:bodyPr vert="horz" lIns="91440" tIns="45720" rIns="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764D758-178E-4044-96D2-948E9A9D94EB}" type="slidenum">
              <a:rPr lang="en-GB" sz="1100" smtClean="0">
                <a:solidFill>
                  <a:srgbClr val="9AB1C5"/>
                </a:solidFill>
              </a:rPr>
              <a:pPr algn="r"/>
              <a:t>‹#›</a:t>
            </a:fld>
            <a:endParaRPr lang="en-GB" sz="1100">
              <a:solidFill>
                <a:srgbClr val="9AB1C5"/>
              </a:solidFill>
            </a:endParaRPr>
          </a:p>
        </p:txBody>
      </p:sp>
      <p:sp>
        <p:nvSpPr>
          <p:cNvPr id="12" name="Content Placeholder 2">
            <a:extLst>
              <a:ext uri="{FF2B5EF4-FFF2-40B4-BE49-F238E27FC236}">
                <a16:creationId xmlns:a16="http://schemas.microsoft.com/office/drawing/2014/main" id="{0BD102D4-4C47-42C8-825F-3E7BDF798039}"/>
              </a:ext>
            </a:extLst>
          </p:cNvPr>
          <p:cNvSpPr>
            <a:spLocks noGrp="1"/>
          </p:cNvSpPr>
          <p:nvPr>
            <p:ph idx="21" hasCustomPrompt="1"/>
          </p:nvPr>
        </p:nvSpPr>
        <p:spPr>
          <a:xfrm>
            <a:off x="737577" y="1736725"/>
            <a:ext cx="9250485" cy="4429126"/>
          </a:xfrm>
        </p:spPr>
        <p:txBody>
          <a:bodyPr rIns="0" numCol="2" spcCol="180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7">
            <a:extLst>
              <a:ext uri="{FF2B5EF4-FFF2-40B4-BE49-F238E27FC236}">
                <a16:creationId xmlns:a16="http://schemas.microsoft.com/office/drawing/2014/main" id="{68A3AA93-AE9B-4CE5-A1F9-548E340360A5}"/>
              </a:ext>
            </a:extLst>
          </p:cNvPr>
          <p:cNvSpPr>
            <a:spLocks noGrp="1"/>
          </p:cNvSpPr>
          <p:nvPr>
            <p:ph type="body" sz="quarter" idx="22" hasCustomPrompt="1"/>
          </p:nvPr>
        </p:nvSpPr>
        <p:spPr>
          <a:xfrm>
            <a:off x="734646" y="584201"/>
            <a:ext cx="9253415" cy="936625"/>
          </a:xfrm>
          <a:prstGeom prst="rect">
            <a:avLst/>
          </a:prstGeom>
        </p:spPr>
        <p:txBody>
          <a:bodyPr tIns="0" bIns="0" anchor="t"/>
          <a:lstStyle>
            <a:lvl1pPr>
              <a:lnSpc>
                <a:spcPct val="9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baseline="0">
                <a:solidFill>
                  <a:schemeClr val="tx1"/>
                </a:solidFill>
              </a:defRPr>
            </a:lvl2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3817342471"/>
      </p:ext>
    </p:extLst>
  </p:cSld>
  <p:clrMapOvr>
    <a:masterClrMapping/>
  </p:clrMapOvr>
  <p:transition>
    <p:fade/>
  </p:transition>
  <p:extLst>
    <p:ext uri="{DCECCB84-F9BA-43D5-87BE-67443E8EF086}">
      <p15:sldGuideLst xmlns:p15="http://schemas.microsoft.com/office/powerpoint/2012/main">
        <p15:guide id="1" pos="378">
          <p15:clr>
            <a:srgbClr val="FBAE40"/>
          </p15:clr>
        </p15:guide>
        <p15:guide id="2" pos="5298">
          <p15:clr>
            <a:srgbClr val="FBAE40"/>
          </p15:clr>
        </p15:guide>
        <p15:guide id="3" pos="511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rofiles - Extended Profile Part 3 Two Columns">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675390B-AE45-43D7-A78E-6D522F658F75}"/>
              </a:ext>
            </a:extLst>
          </p:cNvPr>
          <p:cNvSpPr>
            <a:spLocks noGrp="1"/>
          </p:cNvSpPr>
          <p:nvPr>
            <p:ph idx="21" hasCustomPrompt="1"/>
          </p:nvPr>
        </p:nvSpPr>
        <p:spPr>
          <a:xfrm>
            <a:off x="737577" y="1736725"/>
            <a:ext cx="10719778" cy="4429126"/>
          </a:xfrm>
        </p:spPr>
        <p:txBody>
          <a:bodyPr rIns="0" numCol="3" spcCol="144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7">
            <a:extLst>
              <a:ext uri="{FF2B5EF4-FFF2-40B4-BE49-F238E27FC236}">
                <a16:creationId xmlns:a16="http://schemas.microsoft.com/office/drawing/2014/main" id="{CF7C2A42-62BA-474D-86BC-ABCF5227218C}"/>
              </a:ext>
            </a:extLst>
          </p:cNvPr>
          <p:cNvSpPr>
            <a:spLocks noGrp="1"/>
          </p:cNvSpPr>
          <p:nvPr>
            <p:ph type="body" sz="quarter" idx="22" hasCustomPrompt="1"/>
          </p:nvPr>
        </p:nvSpPr>
        <p:spPr>
          <a:xfrm>
            <a:off x="734646" y="584201"/>
            <a:ext cx="10722708" cy="936625"/>
          </a:xfrm>
          <a:prstGeom prst="rect">
            <a:avLst/>
          </a:prstGeom>
        </p:spPr>
        <p:txBody>
          <a:bodyPr tIns="0" bIns="0" anchor="t"/>
          <a:lstStyle>
            <a:lvl1pPr>
              <a:lnSpc>
                <a:spcPct val="9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baseline="0">
                <a:solidFill>
                  <a:schemeClr val="tx1"/>
                </a:solidFill>
              </a:defRPr>
            </a:lvl2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9250471"/>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B [TOC Source]">
    <p:spTree>
      <p:nvGrpSpPr>
        <p:cNvPr id="1" name=""/>
        <p:cNvGrpSpPr/>
        <p:nvPr/>
      </p:nvGrpSpPr>
      <p:grpSpPr>
        <a:xfrm>
          <a:off x="0" y="0"/>
          <a:ext cx="0" cy="0"/>
          <a:chOff x="0" y="0"/>
          <a:chExt cx="0" cy="0"/>
        </a:xfrm>
      </p:grpSpPr>
      <p:sp>
        <p:nvSpPr>
          <p:cNvPr id="22" name="plcPicture">
            <a:extLst>
              <a:ext uri="{FF2B5EF4-FFF2-40B4-BE49-F238E27FC236}">
                <a16:creationId xmlns:a16="http://schemas.microsoft.com/office/drawing/2014/main" id="{24EE9CC8-950C-49B4-9FDC-63D2C17B2C2C}"/>
              </a:ext>
            </a:extLst>
          </p:cNvPr>
          <p:cNvSpPr>
            <a:spLocks noGrp="1"/>
          </p:cNvSpPr>
          <p:nvPr>
            <p:ph type="pic" sz="quarter" idx="22"/>
          </p:nvPr>
        </p:nvSpPr>
        <p:spPr>
          <a:xfrm>
            <a:off x="2" y="0"/>
            <a:ext cx="6440498" cy="6858000"/>
          </a:xfrm>
          <a:custGeom>
            <a:avLst/>
            <a:gdLst>
              <a:gd name="connsiteX0" fmla="*/ 0 w 5232905"/>
              <a:gd name="connsiteY0" fmla="*/ 0 h 6858000"/>
              <a:gd name="connsiteX1" fmla="*/ 5232905 w 5232905"/>
              <a:gd name="connsiteY1" fmla="*/ 0 h 6858000"/>
              <a:gd name="connsiteX2" fmla="*/ 5232905 w 5232905"/>
              <a:gd name="connsiteY2" fmla="*/ 296862 h 6858000"/>
              <a:gd name="connsiteX3" fmla="*/ 4953000 w 5232905"/>
              <a:gd name="connsiteY3" fmla="*/ 296862 h 6858000"/>
              <a:gd name="connsiteX4" fmla="*/ 4953000 w 5232905"/>
              <a:gd name="connsiteY4" fmla="*/ 6453188 h 6858000"/>
              <a:gd name="connsiteX5" fmla="*/ 5232905 w 5232905"/>
              <a:gd name="connsiteY5" fmla="*/ 6453188 h 6858000"/>
              <a:gd name="connsiteX6" fmla="*/ 5232905 w 5232905"/>
              <a:gd name="connsiteY6" fmla="*/ 6858000 h 6858000"/>
              <a:gd name="connsiteX7" fmla="*/ 0 w 523290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2905" h="6858000">
                <a:moveTo>
                  <a:pt x="0" y="0"/>
                </a:moveTo>
                <a:lnTo>
                  <a:pt x="5232905" y="0"/>
                </a:lnTo>
                <a:lnTo>
                  <a:pt x="5232905" y="296862"/>
                </a:lnTo>
                <a:lnTo>
                  <a:pt x="4953000" y="296862"/>
                </a:lnTo>
                <a:lnTo>
                  <a:pt x="4953000" y="6453188"/>
                </a:lnTo>
                <a:lnTo>
                  <a:pt x="5232905" y="6453188"/>
                </a:lnTo>
                <a:lnTo>
                  <a:pt x="5232905" y="6858000"/>
                </a:lnTo>
                <a:lnTo>
                  <a:pt x="0" y="6858000"/>
                </a:lnTo>
                <a:close/>
              </a:path>
            </a:pathLst>
          </a:custGeom>
          <a:solidFill>
            <a:schemeClr val="accent5"/>
          </a:solidFill>
        </p:spPr>
        <p:txBody>
          <a:bodyPr wrap="square" lIns="36000" tIns="36000" rIns="36000" bIns="36000" anchor="ctr">
            <a:noAutofit/>
          </a:bodyPr>
          <a:lstStyle>
            <a:lvl1pPr algn="ctr">
              <a:lnSpc>
                <a:spcPct val="100000"/>
              </a:lnSpc>
              <a:spcAft>
                <a:spcPts val="0"/>
              </a:spcAft>
              <a:defRPr>
                <a:solidFill>
                  <a:schemeClr val="bg1"/>
                </a:solidFill>
              </a:defRPr>
            </a:lvl1pPr>
          </a:lstStyle>
          <a:p>
            <a:endParaRPr lang="en-GB"/>
          </a:p>
        </p:txBody>
      </p:sp>
      <p:sp>
        <p:nvSpPr>
          <p:cNvPr id="7" name="txtSecureMarker2" hidden="1"/>
          <p:cNvSpPr txBox="1"/>
          <p:nvPr userDrawn="1"/>
        </p:nvSpPr>
        <p:spPr>
          <a:xfrm>
            <a:off x="8716108" y="6153282"/>
            <a:ext cx="2230241" cy="638209"/>
          </a:xfrm>
          <a:prstGeom prst="rect">
            <a:avLst/>
          </a:prstGeom>
          <a:noFill/>
        </p:spPr>
        <p:txBody>
          <a:bodyPr wrap="square" rtlCol="0" anchor="b" anchorCtr="0">
            <a:no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8" name="txtSecureMarker1" hidden="1"/>
          <p:cNvSpPr txBox="1"/>
          <p:nvPr userDrawn="1"/>
        </p:nvSpPr>
        <p:spPr>
          <a:xfrm>
            <a:off x="8716107" y="-2"/>
            <a:ext cx="2228677" cy="637200"/>
          </a:xfrm>
          <a:prstGeom prst="rect">
            <a:avLst/>
          </a:prstGeom>
          <a:noFill/>
        </p:spPr>
        <p:txBody>
          <a:bodyPr wrap="square" rtlCol="0">
            <a:no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14" name="shpSection">
            <a:extLst>
              <a:ext uri="{FF2B5EF4-FFF2-40B4-BE49-F238E27FC236}">
                <a16:creationId xmlns:a16="http://schemas.microsoft.com/office/drawing/2014/main" id="{2C462A43-E7D0-4D8B-8788-CAF9721D7CCD}"/>
              </a:ext>
            </a:extLst>
          </p:cNvPr>
          <p:cNvSpPr/>
          <p:nvPr userDrawn="1"/>
        </p:nvSpPr>
        <p:spPr>
          <a:xfrm>
            <a:off x="6096000" y="296862"/>
            <a:ext cx="5716955"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solidFill>
                <a:srgbClr val="FFFFFF"/>
              </a:solidFill>
            </a:endParaRPr>
          </a:p>
        </p:txBody>
      </p:sp>
      <p:sp>
        <p:nvSpPr>
          <p:cNvPr id="13" name="plcSectionNumber"/>
          <p:cNvSpPr>
            <a:spLocks noGrp="1"/>
          </p:cNvSpPr>
          <p:nvPr>
            <p:ph type="body" sz="quarter" idx="15" hasCustomPrompt="1"/>
          </p:nvPr>
        </p:nvSpPr>
        <p:spPr>
          <a:xfrm>
            <a:off x="9038334" y="1706807"/>
            <a:ext cx="2403692" cy="1315824"/>
          </a:xfrm>
        </p:spPr>
        <p:txBody>
          <a:bodyPr rIns="0" anchor="ctr">
            <a:normAutofit/>
          </a:bodyPr>
          <a:lstStyle>
            <a:lvl1pPr algn="r">
              <a:lnSpc>
                <a:spcPct val="80000"/>
              </a:lnSpc>
              <a:spcBef>
                <a:spcPts val="0"/>
              </a:spcBef>
              <a:defRPr sz="10000" b="1" cap="all" spc="-150" baseline="0">
                <a:solidFill>
                  <a:schemeClr val="bg2"/>
                </a:solidFill>
              </a:defRPr>
            </a:lvl1pPr>
            <a:lvl2pPr>
              <a:lnSpc>
                <a:spcPct val="80000"/>
              </a:lnSpc>
              <a:spcBef>
                <a:spcPts val="0"/>
              </a:spcBef>
              <a:defRPr sz="5000" spc="-150">
                <a:solidFill>
                  <a:schemeClr val="bg2"/>
                </a:solidFill>
              </a:defRPr>
            </a:lvl2pPr>
          </a:lstStyle>
          <a:p>
            <a:pPr lvl="0"/>
            <a:r>
              <a:rPr lang="en-GB"/>
              <a:t>##</a:t>
            </a:r>
          </a:p>
        </p:txBody>
      </p:sp>
      <p:sp>
        <p:nvSpPr>
          <p:cNvPr id="10" name="plcSectionTitle">
            <a:extLst>
              <a:ext uri="{FF2B5EF4-FFF2-40B4-BE49-F238E27FC236}">
                <a16:creationId xmlns:a16="http://schemas.microsoft.com/office/drawing/2014/main" id="{13355FC8-EA57-4962-8268-3E776272D01A}"/>
              </a:ext>
            </a:extLst>
          </p:cNvPr>
          <p:cNvSpPr>
            <a:spLocks noGrp="1"/>
          </p:cNvSpPr>
          <p:nvPr>
            <p:ph type="body" sz="quarter" idx="13" hasCustomPrompt="1"/>
          </p:nvPr>
        </p:nvSpPr>
        <p:spPr>
          <a:xfrm>
            <a:off x="6473924" y="3183069"/>
            <a:ext cx="4960177" cy="2970213"/>
          </a:xfrm>
        </p:spPr>
        <p:txBody>
          <a:bodyPr tIns="0" rIns="0" bIns="0" anchor="t">
            <a:noAutofit/>
          </a:bodyPr>
          <a:lstStyle>
            <a:lvl1pPr algn="r">
              <a:lnSpc>
                <a:spcPct val="100000"/>
              </a:lnSpc>
              <a:spcBef>
                <a:spcPts val="0"/>
              </a:spcBef>
              <a:spcAft>
                <a:spcPts val="0"/>
              </a:spcAft>
              <a:defRPr sz="2800" b="1" cap="none" spc="0" baseline="0">
                <a:solidFill>
                  <a:schemeClr val="bg2"/>
                </a:solidFill>
              </a:defRPr>
            </a:lvl1pPr>
            <a:lvl2pPr algn="r">
              <a:lnSpc>
                <a:spcPct val="100000"/>
              </a:lnSpc>
              <a:spcBef>
                <a:spcPts val="0"/>
              </a:spcBef>
              <a:spcAft>
                <a:spcPts val="0"/>
              </a:spcAft>
              <a:defRPr sz="1700" b="0" cap="none" spc="0">
                <a:solidFill>
                  <a:schemeClr val="tx1"/>
                </a:solidFill>
              </a:defRPr>
            </a:lvl2pPr>
            <a:lvl3pPr algn="r">
              <a:lnSpc>
                <a:spcPct val="100000"/>
              </a:lnSpc>
              <a:spcAft>
                <a:spcPts val="0"/>
              </a:spcAft>
              <a:defRPr sz="1700" spc="0">
                <a:solidFill>
                  <a:srgbClr val="7A91A6"/>
                </a:solidFill>
              </a:defRPr>
            </a:lvl3pPr>
            <a:lvl4pPr marL="0" indent="0" algn="r">
              <a:spcBef>
                <a:spcPts val="0"/>
              </a:spcBef>
              <a:spcAft>
                <a:spcPts val="0"/>
              </a:spcAft>
              <a:buNone/>
              <a:defRPr sz="1700" spc="0">
                <a:solidFill>
                  <a:srgbClr val="7A91A6"/>
                </a:solidFill>
              </a:defRPr>
            </a:lvl4pPr>
            <a:lvl5pPr marL="0" indent="0" algn="r">
              <a:spcBef>
                <a:spcPts val="0"/>
              </a:spcBef>
              <a:spcAft>
                <a:spcPts val="0"/>
              </a:spcAft>
              <a:buNone/>
              <a:defRPr sz="1700" spc="0">
                <a:solidFill>
                  <a:srgbClr val="7A91A6"/>
                </a:solidFill>
              </a:defRPr>
            </a:lvl5pPr>
            <a:lvl6pPr marL="0" indent="0" algn="r">
              <a:lnSpc>
                <a:spcPct val="100000"/>
              </a:lnSpc>
              <a:spcBef>
                <a:spcPts val="0"/>
              </a:spcBef>
              <a:spcAft>
                <a:spcPts val="0"/>
              </a:spcAft>
              <a:buNone/>
              <a:defRPr sz="1700" spc="0">
                <a:solidFill>
                  <a:srgbClr val="7A91A6"/>
                </a:solidFill>
              </a:defRPr>
            </a:lvl6pPr>
            <a:lvl7pPr marL="0" indent="0" algn="r">
              <a:lnSpc>
                <a:spcPct val="100000"/>
              </a:lnSpc>
              <a:spcBef>
                <a:spcPts val="0"/>
              </a:spcBef>
              <a:spcAft>
                <a:spcPts val="0"/>
              </a:spcAft>
              <a:buNone/>
              <a:defRPr sz="1700" spc="0">
                <a:solidFill>
                  <a:srgbClr val="7A91A6"/>
                </a:solidFill>
              </a:defRPr>
            </a:lvl7pPr>
            <a:lvl8pPr marL="0" indent="0" algn="r">
              <a:lnSpc>
                <a:spcPct val="100000"/>
              </a:lnSpc>
              <a:spcBef>
                <a:spcPts val="0"/>
              </a:spcBef>
              <a:spcAft>
                <a:spcPts val="0"/>
              </a:spcAft>
              <a:buNone/>
              <a:defRPr sz="1700" spc="0">
                <a:solidFill>
                  <a:srgbClr val="7A91A6"/>
                </a:solidFill>
              </a:defRPr>
            </a:lvl8pPr>
            <a:lvl9pPr marL="0" indent="0" algn="r">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330883881"/>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rofiles - Extended Profile Part 4 Two Columns">
    <p:spTree>
      <p:nvGrpSpPr>
        <p:cNvPr id="1" name=""/>
        <p:cNvGrpSpPr/>
        <p:nvPr/>
      </p:nvGrpSpPr>
      <p:grpSpPr>
        <a:xfrm>
          <a:off x="0" y="0"/>
          <a:ext cx="0" cy="0"/>
          <a:chOff x="0" y="0"/>
          <a:chExt cx="0" cy="0"/>
        </a:xfrm>
      </p:grpSpPr>
      <p:cxnSp>
        <p:nvCxnSpPr>
          <p:cNvPr id="4" name="Straight Connector 3"/>
          <p:cNvCxnSpPr/>
          <p:nvPr userDrawn="1"/>
        </p:nvCxnSpPr>
        <p:spPr>
          <a:xfrm>
            <a:off x="748325" y="1736724"/>
            <a:ext cx="1070916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D4F648AA-F9C2-4F86-9191-10919A9BB5D1}"/>
              </a:ext>
            </a:extLst>
          </p:cNvPr>
          <p:cNvSpPr>
            <a:spLocks noGrp="1"/>
          </p:cNvSpPr>
          <p:nvPr>
            <p:ph idx="21" hasCustomPrompt="1"/>
          </p:nvPr>
        </p:nvSpPr>
        <p:spPr>
          <a:xfrm>
            <a:off x="737577" y="1883611"/>
            <a:ext cx="10719778" cy="4282240"/>
          </a:xfrm>
        </p:spPr>
        <p:txBody>
          <a:bodyPr rIns="0" numCol="2" spcCol="144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7">
            <a:extLst>
              <a:ext uri="{FF2B5EF4-FFF2-40B4-BE49-F238E27FC236}">
                <a16:creationId xmlns:a16="http://schemas.microsoft.com/office/drawing/2014/main" id="{9381273D-5747-445B-B269-0710B9914749}"/>
              </a:ext>
            </a:extLst>
          </p:cNvPr>
          <p:cNvSpPr>
            <a:spLocks noGrp="1"/>
          </p:cNvSpPr>
          <p:nvPr>
            <p:ph type="body" sz="quarter" idx="22" hasCustomPrompt="1"/>
          </p:nvPr>
        </p:nvSpPr>
        <p:spPr>
          <a:xfrm>
            <a:off x="734646" y="584201"/>
            <a:ext cx="10722708" cy="936625"/>
          </a:xfrm>
          <a:prstGeom prst="rect">
            <a:avLst/>
          </a:prstGeom>
        </p:spPr>
        <p:txBody>
          <a:bodyPr tIns="0" bIns="0" anchor="t"/>
          <a:lstStyle>
            <a:lvl1pPr>
              <a:lnSpc>
                <a:spcPct val="9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baseline="0">
                <a:solidFill>
                  <a:schemeClr val="tx1"/>
                </a:solidFill>
              </a:defRPr>
            </a:lvl2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1326075385"/>
      </p:ext>
    </p:extLst>
  </p:cSld>
  <p:clrMapOvr>
    <a:masterClrMapping/>
  </p:clrMapOvr>
  <p:transition>
    <p:fade/>
  </p:transition>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Slide A (Dark Logo)">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C02AC3D-0365-463B-919D-6B44F0079605}"/>
              </a:ext>
            </a:extLst>
          </p:cNvPr>
          <p:cNvGrpSpPr/>
          <p:nvPr userDrawn="1"/>
        </p:nvGrpSpPr>
        <p:grpSpPr>
          <a:xfrm>
            <a:off x="10490686" y="319089"/>
            <a:ext cx="1128782" cy="837683"/>
            <a:chOff x="8523682" y="319088"/>
            <a:chExt cx="917135" cy="837683"/>
          </a:xfrm>
        </p:grpSpPr>
        <p:sp>
          <p:nvSpPr>
            <p:cNvPr id="14" name="Freeform 13"/>
            <p:cNvSpPr>
              <a:spLocks/>
            </p:cNvSpPr>
            <p:nvPr userDrawn="1"/>
          </p:nvSpPr>
          <p:spPr bwMode="auto">
            <a:xfrm>
              <a:off x="8523682" y="336360"/>
              <a:ext cx="820413" cy="820411"/>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solidFill>
                <a:srgbClr val="D1323A"/>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6" name="Freeform 15"/>
            <p:cNvSpPr>
              <a:spLocks/>
            </p:cNvSpPr>
            <p:nvPr userDrawn="1"/>
          </p:nvSpPr>
          <p:spPr bwMode="auto">
            <a:xfrm>
              <a:off x="9361367" y="479716"/>
              <a:ext cx="79450" cy="7945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rgbClr val="9AB0C5"/>
            </a:solidFill>
            <a:ln w="12700">
              <a:solidFill>
                <a:srgbClr val="9AB1C5"/>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6"/>
            <p:cNvSpPr>
              <a:spLocks/>
            </p:cNvSpPr>
            <p:nvPr userDrawn="1"/>
          </p:nvSpPr>
          <p:spPr bwMode="auto">
            <a:xfrm>
              <a:off x="9164467" y="319088"/>
              <a:ext cx="196899" cy="196899"/>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293946"/>
            </a:solidFill>
            <a:ln w="12700">
              <a:solidFill>
                <a:srgbClr val="293947"/>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7"/>
            <p:cNvSpPr>
              <a:spLocks/>
            </p:cNvSpPr>
            <p:nvPr userDrawn="1"/>
          </p:nvSpPr>
          <p:spPr bwMode="auto">
            <a:xfrm>
              <a:off x="9268099" y="571256"/>
              <a:ext cx="120903" cy="119176"/>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5E6F7C"/>
            </a:solidFill>
            <a:ln w="12700">
              <a:solidFill>
                <a:srgbClr val="5E707E"/>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9" name="Freeform 18"/>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20" name="Freeform 19"/>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grpSp>
      <p:sp>
        <p:nvSpPr>
          <p:cNvPr id="13" name="Picture Placeholder 34"/>
          <p:cNvSpPr>
            <a:spLocks noGrp="1"/>
          </p:cNvSpPr>
          <p:nvPr>
            <p:ph type="pic" sz="quarter" idx="10"/>
          </p:nvPr>
        </p:nvSpPr>
        <p:spPr>
          <a:xfrm>
            <a:off x="0" y="-1"/>
            <a:ext cx="12192000" cy="3595821"/>
          </a:xfrm>
          <a:custGeom>
            <a:avLst/>
            <a:gdLst>
              <a:gd name="connsiteX0" fmla="*/ 9328426 w 9906000"/>
              <a:gd name="connsiteY0" fmla="*/ 571257 h 3595821"/>
              <a:gd name="connsiteX1" fmla="*/ 9318454 w 9906000"/>
              <a:gd name="connsiteY1" fmla="*/ 571750 h 3595821"/>
              <a:gd name="connsiteX2" fmla="*/ 9309231 w 9906000"/>
              <a:gd name="connsiteY2" fmla="*/ 573966 h 3595821"/>
              <a:gd name="connsiteX3" fmla="*/ 9300506 w 9906000"/>
              <a:gd name="connsiteY3" fmla="*/ 577659 h 3595821"/>
              <a:gd name="connsiteX4" fmla="*/ 9292529 w 9906000"/>
              <a:gd name="connsiteY4" fmla="*/ 582584 h 3595821"/>
              <a:gd name="connsiteX5" fmla="*/ 9285549 w 9906000"/>
              <a:gd name="connsiteY5" fmla="*/ 588493 h 3595821"/>
              <a:gd name="connsiteX6" fmla="*/ 9279566 w 9906000"/>
              <a:gd name="connsiteY6" fmla="*/ 595388 h 3595821"/>
              <a:gd name="connsiteX7" fmla="*/ 9274830 w 9906000"/>
              <a:gd name="connsiteY7" fmla="*/ 603267 h 3595821"/>
              <a:gd name="connsiteX8" fmla="*/ 9271090 w 9906000"/>
              <a:gd name="connsiteY8" fmla="*/ 611885 h 3595821"/>
              <a:gd name="connsiteX9" fmla="*/ 9268598 w 9906000"/>
              <a:gd name="connsiteY9" fmla="*/ 620996 h 3595821"/>
              <a:gd name="connsiteX10" fmla="*/ 9268099 w 9906000"/>
              <a:gd name="connsiteY10" fmla="*/ 630845 h 3595821"/>
              <a:gd name="connsiteX11" fmla="*/ 9268598 w 9906000"/>
              <a:gd name="connsiteY11" fmla="*/ 640694 h 3595821"/>
              <a:gd name="connsiteX12" fmla="*/ 9271090 w 9906000"/>
              <a:gd name="connsiteY12" fmla="*/ 649805 h 3595821"/>
              <a:gd name="connsiteX13" fmla="*/ 9274830 w 9906000"/>
              <a:gd name="connsiteY13" fmla="*/ 658177 h 3595821"/>
              <a:gd name="connsiteX14" fmla="*/ 9279566 w 9906000"/>
              <a:gd name="connsiteY14" fmla="*/ 666056 h 3595821"/>
              <a:gd name="connsiteX15" fmla="*/ 9285549 w 9906000"/>
              <a:gd name="connsiteY15" fmla="*/ 672951 h 3595821"/>
              <a:gd name="connsiteX16" fmla="*/ 9292529 w 9906000"/>
              <a:gd name="connsiteY16" fmla="*/ 679106 h 3595821"/>
              <a:gd name="connsiteX17" fmla="*/ 9300506 w 9906000"/>
              <a:gd name="connsiteY17" fmla="*/ 683785 h 3595821"/>
              <a:gd name="connsiteX18" fmla="*/ 9309231 w 9906000"/>
              <a:gd name="connsiteY18" fmla="*/ 687478 h 3595821"/>
              <a:gd name="connsiteX19" fmla="*/ 9318454 w 9906000"/>
              <a:gd name="connsiteY19" fmla="*/ 689694 h 3595821"/>
              <a:gd name="connsiteX20" fmla="*/ 9328426 w 9906000"/>
              <a:gd name="connsiteY20" fmla="*/ 690433 h 3595821"/>
              <a:gd name="connsiteX21" fmla="*/ 9338397 w 9906000"/>
              <a:gd name="connsiteY21" fmla="*/ 689694 h 3595821"/>
              <a:gd name="connsiteX22" fmla="*/ 9347621 w 9906000"/>
              <a:gd name="connsiteY22" fmla="*/ 687478 h 3595821"/>
              <a:gd name="connsiteX23" fmla="*/ 9356096 w 9906000"/>
              <a:gd name="connsiteY23" fmla="*/ 683785 h 3595821"/>
              <a:gd name="connsiteX24" fmla="*/ 9364323 w 9906000"/>
              <a:gd name="connsiteY24" fmla="*/ 679106 h 3595821"/>
              <a:gd name="connsiteX25" fmla="*/ 9371303 w 9906000"/>
              <a:gd name="connsiteY25" fmla="*/ 672951 h 3595821"/>
              <a:gd name="connsiteX26" fmla="*/ 9377286 w 9906000"/>
              <a:gd name="connsiteY26" fmla="*/ 666056 h 3595821"/>
              <a:gd name="connsiteX27" fmla="*/ 9382022 w 9906000"/>
              <a:gd name="connsiteY27" fmla="*/ 658177 h 3595821"/>
              <a:gd name="connsiteX28" fmla="*/ 9385761 w 9906000"/>
              <a:gd name="connsiteY28" fmla="*/ 649805 h 3595821"/>
              <a:gd name="connsiteX29" fmla="*/ 9388005 w 9906000"/>
              <a:gd name="connsiteY29" fmla="*/ 640694 h 3595821"/>
              <a:gd name="connsiteX30" fmla="*/ 9389002 w 9906000"/>
              <a:gd name="connsiteY30" fmla="*/ 630845 h 3595821"/>
              <a:gd name="connsiteX31" fmla="*/ 9388005 w 9906000"/>
              <a:gd name="connsiteY31" fmla="*/ 620996 h 3595821"/>
              <a:gd name="connsiteX32" fmla="*/ 9385761 w 9906000"/>
              <a:gd name="connsiteY32" fmla="*/ 611885 h 3595821"/>
              <a:gd name="connsiteX33" fmla="*/ 9382022 w 9906000"/>
              <a:gd name="connsiteY33" fmla="*/ 603267 h 3595821"/>
              <a:gd name="connsiteX34" fmla="*/ 9377286 w 9906000"/>
              <a:gd name="connsiteY34" fmla="*/ 595388 h 3595821"/>
              <a:gd name="connsiteX35" fmla="*/ 9371303 w 9906000"/>
              <a:gd name="connsiteY35" fmla="*/ 588493 h 3595821"/>
              <a:gd name="connsiteX36" fmla="*/ 9364323 w 9906000"/>
              <a:gd name="connsiteY36" fmla="*/ 582584 h 3595821"/>
              <a:gd name="connsiteX37" fmla="*/ 9356096 w 9906000"/>
              <a:gd name="connsiteY37" fmla="*/ 577659 h 3595821"/>
              <a:gd name="connsiteX38" fmla="*/ 9347621 w 9906000"/>
              <a:gd name="connsiteY38" fmla="*/ 573966 h 3595821"/>
              <a:gd name="connsiteX39" fmla="*/ 9338397 w 9906000"/>
              <a:gd name="connsiteY39" fmla="*/ 571750 h 3595821"/>
              <a:gd name="connsiteX40" fmla="*/ 9401340 w 9906000"/>
              <a:gd name="connsiteY40" fmla="*/ 479717 h 3595821"/>
              <a:gd name="connsiteX41" fmla="*/ 9393147 w 9906000"/>
              <a:gd name="connsiteY41" fmla="*/ 480707 h 3595821"/>
              <a:gd name="connsiteX42" fmla="*/ 9385699 w 9906000"/>
              <a:gd name="connsiteY42" fmla="*/ 482935 h 3595821"/>
              <a:gd name="connsiteX43" fmla="*/ 9378747 w 9906000"/>
              <a:gd name="connsiteY43" fmla="*/ 486400 h 3595821"/>
              <a:gd name="connsiteX44" fmla="*/ 9373036 w 9906000"/>
              <a:gd name="connsiteY44" fmla="*/ 491597 h 3595821"/>
              <a:gd name="connsiteX45" fmla="*/ 9368071 w 9906000"/>
              <a:gd name="connsiteY45" fmla="*/ 497290 h 3595821"/>
              <a:gd name="connsiteX46" fmla="*/ 9364346 w 9906000"/>
              <a:gd name="connsiteY46" fmla="*/ 504220 h 3595821"/>
              <a:gd name="connsiteX47" fmla="*/ 9362112 w 9906000"/>
              <a:gd name="connsiteY47" fmla="*/ 511398 h 3595821"/>
              <a:gd name="connsiteX48" fmla="*/ 9361367 w 9906000"/>
              <a:gd name="connsiteY48" fmla="*/ 519566 h 3595821"/>
              <a:gd name="connsiteX49" fmla="*/ 9362112 w 9906000"/>
              <a:gd name="connsiteY49" fmla="*/ 527486 h 3595821"/>
              <a:gd name="connsiteX50" fmla="*/ 9364346 w 9906000"/>
              <a:gd name="connsiteY50" fmla="*/ 534911 h 3595821"/>
              <a:gd name="connsiteX51" fmla="*/ 9368071 w 9906000"/>
              <a:gd name="connsiteY51" fmla="*/ 541594 h 3595821"/>
              <a:gd name="connsiteX52" fmla="*/ 9373036 w 9906000"/>
              <a:gd name="connsiteY52" fmla="*/ 547534 h 3595821"/>
              <a:gd name="connsiteX53" fmla="*/ 9378747 w 9906000"/>
              <a:gd name="connsiteY53" fmla="*/ 552237 h 3595821"/>
              <a:gd name="connsiteX54" fmla="*/ 9385699 w 9906000"/>
              <a:gd name="connsiteY54" fmla="*/ 555949 h 3595821"/>
              <a:gd name="connsiteX55" fmla="*/ 9393147 w 9906000"/>
              <a:gd name="connsiteY55" fmla="*/ 558177 h 3595821"/>
              <a:gd name="connsiteX56" fmla="*/ 9401340 w 9906000"/>
              <a:gd name="connsiteY56" fmla="*/ 559167 h 3595821"/>
              <a:gd name="connsiteX57" fmla="*/ 9409037 w 9906000"/>
              <a:gd name="connsiteY57" fmla="*/ 558177 h 3595821"/>
              <a:gd name="connsiteX58" fmla="*/ 9416734 w 9906000"/>
              <a:gd name="connsiteY58" fmla="*/ 555949 h 3595821"/>
              <a:gd name="connsiteX59" fmla="*/ 9423437 w 9906000"/>
              <a:gd name="connsiteY59" fmla="*/ 552237 h 3595821"/>
              <a:gd name="connsiteX60" fmla="*/ 9429396 w 9906000"/>
              <a:gd name="connsiteY60" fmla="*/ 547534 h 3595821"/>
              <a:gd name="connsiteX61" fmla="*/ 9434113 w 9906000"/>
              <a:gd name="connsiteY61" fmla="*/ 541594 h 3595821"/>
              <a:gd name="connsiteX62" fmla="*/ 9437838 w 9906000"/>
              <a:gd name="connsiteY62" fmla="*/ 534911 h 3595821"/>
              <a:gd name="connsiteX63" fmla="*/ 9440072 w 9906000"/>
              <a:gd name="connsiteY63" fmla="*/ 527486 h 3595821"/>
              <a:gd name="connsiteX64" fmla="*/ 9440817 w 9906000"/>
              <a:gd name="connsiteY64" fmla="*/ 519566 h 3595821"/>
              <a:gd name="connsiteX65" fmla="*/ 9440072 w 9906000"/>
              <a:gd name="connsiteY65" fmla="*/ 511398 h 3595821"/>
              <a:gd name="connsiteX66" fmla="*/ 9437838 w 9906000"/>
              <a:gd name="connsiteY66" fmla="*/ 504220 h 3595821"/>
              <a:gd name="connsiteX67" fmla="*/ 9434113 w 9906000"/>
              <a:gd name="connsiteY67" fmla="*/ 497290 h 3595821"/>
              <a:gd name="connsiteX68" fmla="*/ 9429396 w 9906000"/>
              <a:gd name="connsiteY68" fmla="*/ 491597 h 3595821"/>
              <a:gd name="connsiteX69" fmla="*/ 9423437 w 9906000"/>
              <a:gd name="connsiteY69" fmla="*/ 486400 h 3595821"/>
              <a:gd name="connsiteX70" fmla="*/ 9416734 w 9906000"/>
              <a:gd name="connsiteY70" fmla="*/ 482935 h 3595821"/>
              <a:gd name="connsiteX71" fmla="*/ 9409037 w 9906000"/>
              <a:gd name="connsiteY71" fmla="*/ 480707 h 3595821"/>
              <a:gd name="connsiteX72" fmla="*/ 8934012 w 9906000"/>
              <a:gd name="connsiteY72" fmla="*/ 336361 h 3595821"/>
              <a:gd name="connsiteX73" fmla="*/ 8906887 w 9906000"/>
              <a:gd name="connsiteY73" fmla="*/ 337101 h 3595821"/>
              <a:gd name="connsiteX74" fmla="*/ 8880255 w 9906000"/>
              <a:gd name="connsiteY74" fmla="*/ 339568 h 3595821"/>
              <a:gd name="connsiteX75" fmla="*/ 8854362 w 9906000"/>
              <a:gd name="connsiteY75" fmla="*/ 344254 h 3595821"/>
              <a:gd name="connsiteX76" fmla="*/ 8828963 w 9906000"/>
              <a:gd name="connsiteY76" fmla="*/ 349681 h 3595821"/>
              <a:gd name="connsiteX77" fmla="*/ 8804058 w 9906000"/>
              <a:gd name="connsiteY77" fmla="*/ 357328 h 3595821"/>
              <a:gd name="connsiteX78" fmla="*/ 8780138 w 9906000"/>
              <a:gd name="connsiteY78" fmla="*/ 366208 h 3595821"/>
              <a:gd name="connsiteX79" fmla="*/ 8756712 w 9906000"/>
              <a:gd name="connsiteY79" fmla="*/ 376568 h 3595821"/>
              <a:gd name="connsiteX80" fmla="*/ 8734272 w 9906000"/>
              <a:gd name="connsiteY80" fmla="*/ 388408 h 3595821"/>
              <a:gd name="connsiteX81" fmla="*/ 8712572 w 9906000"/>
              <a:gd name="connsiteY81" fmla="*/ 401234 h 3595821"/>
              <a:gd name="connsiteX82" fmla="*/ 8691611 w 9906000"/>
              <a:gd name="connsiteY82" fmla="*/ 415294 h 3595821"/>
              <a:gd name="connsiteX83" fmla="*/ 8671637 w 9906000"/>
              <a:gd name="connsiteY83" fmla="*/ 431081 h 3595821"/>
              <a:gd name="connsiteX84" fmla="*/ 8652896 w 9906000"/>
              <a:gd name="connsiteY84" fmla="*/ 447854 h 3595821"/>
              <a:gd name="connsiteX85" fmla="*/ 8635142 w 9906000"/>
              <a:gd name="connsiteY85" fmla="*/ 465614 h 3595821"/>
              <a:gd name="connsiteX86" fmla="*/ 8618373 w 9906000"/>
              <a:gd name="connsiteY86" fmla="*/ 484361 h 3595821"/>
              <a:gd name="connsiteX87" fmla="*/ 8602838 w 9906000"/>
              <a:gd name="connsiteY87" fmla="*/ 504341 h 3595821"/>
              <a:gd name="connsiteX88" fmla="*/ 8588536 w 9906000"/>
              <a:gd name="connsiteY88" fmla="*/ 525061 h 3595821"/>
              <a:gd name="connsiteX89" fmla="*/ 8575466 w 9906000"/>
              <a:gd name="connsiteY89" fmla="*/ 547014 h 3595821"/>
              <a:gd name="connsiteX90" fmla="*/ 8563877 w 9906000"/>
              <a:gd name="connsiteY90" fmla="*/ 569707 h 3595821"/>
              <a:gd name="connsiteX91" fmla="*/ 8553520 w 9906000"/>
              <a:gd name="connsiteY91" fmla="*/ 592894 h 3595821"/>
              <a:gd name="connsiteX92" fmla="*/ 8544642 w 9906000"/>
              <a:gd name="connsiteY92" fmla="*/ 616820 h 3595821"/>
              <a:gd name="connsiteX93" fmla="*/ 8536998 w 9906000"/>
              <a:gd name="connsiteY93" fmla="*/ 641734 h 3595821"/>
              <a:gd name="connsiteX94" fmla="*/ 8531573 w 9906000"/>
              <a:gd name="connsiteY94" fmla="*/ 667140 h 3595821"/>
              <a:gd name="connsiteX95" fmla="*/ 8527134 w 9906000"/>
              <a:gd name="connsiteY95" fmla="*/ 693040 h 3595821"/>
              <a:gd name="connsiteX96" fmla="*/ 8524422 w 9906000"/>
              <a:gd name="connsiteY96" fmla="*/ 719680 h 3595821"/>
              <a:gd name="connsiteX97" fmla="*/ 8523682 w 9906000"/>
              <a:gd name="connsiteY97" fmla="*/ 746813 h 3595821"/>
              <a:gd name="connsiteX98" fmla="*/ 8524422 w 9906000"/>
              <a:gd name="connsiteY98" fmla="*/ 773453 h 3595821"/>
              <a:gd name="connsiteX99" fmla="*/ 8527134 w 9906000"/>
              <a:gd name="connsiteY99" fmla="*/ 800093 h 3595821"/>
              <a:gd name="connsiteX100" fmla="*/ 8531573 w 9906000"/>
              <a:gd name="connsiteY100" fmla="*/ 825993 h 3595821"/>
              <a:gd name="connsiteX101" fmla="*/ 8536998 w 9906000"/>
              <a:gd name="connsiteY101" fmla="*/ 851400 h 3595821"/>
              <a:gd name="connsiteX102" fmla="*/ 8544642 w 9906000"/>
              <a:gd name="connsiteY102" fmla="*/ 876313 h 3595821"/>
              <a:gd name="connsiteX103" fmla="*/ 8553520 w 9906000"/>
              <a:gd name="connsiteY103" fmla="*/ 900239 h 3595821"/>
              <a:gd name="connsiteX104" fmla="*/ 8563877 w 9906000"/>
              <a:gd name="connsiteY104" fmla="*/ 923919 h 3595821"/>
              <a:gd name="connsiteX105" fmla="*/ 8575466 w 9906000"/>
              <a:gd name="connsiteY105" fmla="*/ 946366 h 3595821"/>
              <a:gd name="connsiteX106" fmla="*/ 8588536 w 9906000"/>
              <a:gd name="connsiteY106" fmla="*/ 967826 h 3595821"/>
              <a:gd name="connsiteX107" fmla="*/ 8602838 w 9906000"/>
              <a:gd name="connsiteY107" fmla="*/ 988793 h 3595821"/>
              <a:gd name="connsiteX108" fmla="*/ 8618373 w 9906000"/>
              <a:gd name="connsiteY108" fmla="*/ 1008773 h 3595821"/>
              <a:gd name="connsiteX109" fmla="*/ 8635142 w 9906000"/>
              <a:gd name="connsiteY109" fmla="*/ 1027766 h 3595821"/>
              <a:gd name="connsiteX110" fmla="*/ 8652896 w 9906000"/>
              <a:gd name="connsiteY110" fmla="*/ 1045526 h 3595821"/>
              <a:gd name="connsiteX111" fmla="*/ 8671637 w 9906000"/>
              <a:gd name="connsiteY111" fmla="*/ 1062052 h 3595821"/>
              <a:gd name="connsiteX112" fmla="*/ 8691611 w 9906000"/>
              <a:gd name="connsiteY112" fmla="*/ 1077839 h 3595821"/>
              <a:gd name="connsiteX113" fmla="*/ 8712572 w 9906000"/>
              <a:gd name="connsiteY113" fmla="*/ 1091899 h 3595821"/>
              <a:gd name="connsiteX114" fmla="*/ 8734272 w 9906000"/>
              <a:gd name="connsiteY114" fmla="*/ 1104972 h 3595821"/>
              <a:gd name="connsiteX115" fmla="*/ 8756712 w 9906000"/>
              <a:gd name="connsiteY115" fmla="*/ 1116812 h 3595821"/>
              <a:gd name="connsiteX116" fmla="*/ 8780138 w 9906000"/>
              <a:gd name="connsiteY116" fmla="*/ 1127172 h 3595821"/>
              <a:gd name="connsiteX117" fmla="*/ 8804058 w 9906000"/>
              <a:gd name="connsiteY117" fmla="*/ 1135805 h 3595821"/>
              <a:gd name="connsiteX118" fmla="*/ 8828963 w 9906000"/>
              <a:gd name="connsiteY118" fmla="*/ 1143452 h 3595821"/>
              <a:gd name="connsiteX119" fmla="*/ 8854362 w 9906000"/>
              <a:gd name="connsiteY119" fmla="*/ 1149125 h 3595821"/>
              <a:gd name="connsiteX120" fmla="*/ 8880255 w 9906000"/>
              <a:gd name="connsiteY120" fmla="*/ 1153319 h 3595821"/>
              <a:gd name="connsiteX121" fmla="*/ 8906887 w 9906000"/>
              <a:gd name="connsiteY121" fmla="*/ 1156032 h 3595821"/>
              <a:gd name="connsiteX122" fmla="*/ 8934012 w 9906000"/>
              <a:gd name="connsiteY122" fmla="*/ 1156772 h 3595821"/>
              <a:gd name="connsiteX123" fmla="*/ 8960890 w 9906000"/>
              <a:gd name="connsiteY123" fmla="*/ 1156032 h 3595821"/>
              <a:gd name="connsiteX124" fmla="*/ 8987276 w 9906000"/>
              <a:gd name="connsiteY124" fmla="*/ 1153319 h 3595821"/>
              <a:gd name="connsiteX125" fmla="*/ 9013415 w 9906000"/>
              <a:gd name="connsiteY125" fmla="*/ 1149125 h 3595821"/>
              <a:gd name="connsiteX126" fmla="*/ 9038814 w 9906000"/>
              <a:gd name="connsiteY126" fmla="*/ 1143452 h 3595821"/>
              <a:gd name="connsiteX127" fmla="*/ 9063719 w 9906000"/>
              <a:gd name="connsiteY127" fmla="*/ 1135805 h 3595821"/>
              <a:gd name="connsiteX128" fmla="*/ 9087639 w 9906000"/>
              <a:gd name="connsiteY128" fmla="*/ 1127172 h 3595821"/>
              <a:gd name="connsiteX129" fmla="*/ 9111065 w 9906000"/>
              <a:gd name="connsiteY129" fmla="*/ 1116812 h 3595821"/>
              <a:gd name="connsiteX130" fmla="*/ 9133752 w 9906000"/>
              <a:gd name="connsiteY130" fmla="*/ 1104972 h 3595821"/>
              <a:gd name="connsiteX131" fmla="*/ 9155205 w 9906000"/>
              <a:gd name="connsiteY131" fmla="*/ 1091899 h 3595821"/>
              <a:gd name="connsiteX132" fmla="*/ 9176166 w 9906000"/>
              <a:gd name="connsiteY132" fmla="*/ 1077839 h 3595821"/>
              <a:gd name="connsiteX133" fmla="*/ 9195893 w 9906000"/>
              <a:gd name="connsiteY133" fmla="*/ 1062052 h 3595821"/>
              <a:gd name="connsiteX134" fmla="*/ 9215127 w 9906000"/>
              <a:gd name="connsiteY134" fmla="*/ 1045526 h 3595821"/>
              <a:gd name="connsiteX135" fmla="*/ 9232882 w 9906000"/>
              <a:gd name="connsiteY135" fmla="*/ 1027766 h 3595821"/>
              <a:gd name="connsiteX136" fmla="*/ 9249404 w 9906000"/>
              <a:gd name="connsiteY136" fmla="*/ 1008773 h 3595821"/>
              <a:gd name="connsiteX137" fmla="*/ 9264939 w 9906000"/>
              <a:gd name="connsiteY137" fmla="*/ 988793 h 3595821"/>
              <a:gd name="connsiteX138" fmla="*/ 9279241 w 9906000"/>
              <a:gd name="connsiteY138" fmla="*/ 967826 h 3595821"/>
              <a:gd name="connsiteX139" fmla="*/ 9292311 w 9906000"/>
              <a:gd name="connsiteY139" fmla="*/ 946366 h 3595821"/>
              <a:gd name="connsiteX140" fmla="*/ 9304147 w 9906000"/>
              <a:gd name="connsiteY140" fmla="*/ 923919 h 3595821"/>
              <a:gd name="connsiteX141" fmla="*/ 9314504 w 9906000"/>
              <a:gd name="connsiteY141" fmla="*/ 900239 h 3595821"/>
              <a:gd name="connsiteX142" fmla="*/ 9323135 w 9906000"/>
              <a:gd name="connsiteY142" fmla="*/ 876313 h 3595821"/>
              <a:gd name="connsiteX143" fmla="*/ 9330532 w 9906000"/>
              <a:gd name="connsiteY143" fmla="*/ 851400 h 3595821"/>
              <a:gd name="connsiteX144" fmla="*/ 9336451 w 9906000"/>
              <a:gd name="connsiteY144" fmla="*/ 825993 h 3595821"/>
              <a:gd name="connsiteX145" fmla="*/ 9340643 w 9906000"/>
              <a:gd name="connsiteY145" fmla="*/ 800093 h 3595821"/>
              <a:gd name="connsiteX146" fmla="*/ 9343109 w 9906000"/>
              <a:gd name="connsiteY146" fmla="*/ 773453 h 3595821"/>
              <a:gd name="connsiteX147" fmla="*/ 9344095 w 9906000"/>
              <a:gd name="connsiteY147" fmla="*/ 746813 h 3595821"/>
              <a:gd name="connsiteX148" fmla="*/ 9343848 w 9906000"/>
              <a:gd name="connsiteY148" fmla="*/ 726833 h 3595821"/>
              <a:gd name="connsiteX149" fmla="*/ 9342122 w 9906000"/>
              <a:gd name="connsiteY149" fmla="*/ 707347 h 3595821"/>
              <a:gd name="connsiteX150" fmla="*/ 9335218 w 9906000"/>
              <a:gd name="connsiteY150" fmla="*/ 708087 h 3595821"/>
              <a:gd name="connsiteX151" fmla="*/ 9327820 w 9906000"/>
              <a:gd name="connsiteY151" fmla="*/ 708333 h 3595821"/>
              <a:gd name="connsiteX152" fmla="*/ 9316477 w 9906000"/>
              <a:gd name="connsiteY152" fmla="*/ 707593 h 3595821"/>
              <a:gd name="connsiteX153" fmla="*/ 9305627 w 9906000"/>
              <a:gd name="connsiteY153" fmla="*/ 705373 h 3595821"/>
              <a:gd name="connsiteX154" fmla="*/ 9295516 w 9906000"/>
              <a:gd name="connsiteY154" fmla="*/ 701427 h 3595821"/>
              <a:gd name="connsiteX155" fmla="*/ 9285899 w 9906000"/>
              <a:gd name="connsiteY155" fmla="*/ 696247 h 3595821"/>
              <a:gd name="connsiteX156" fmla="*/ 9277268 w 9906000"/>
              <a:gd name="connsiteY156" fmla="*/ 689587 h 3595821"/>
              <a:gd name="connsiteX157" fmla="*/ 9269871 w 9906000"/>
              <a:gd name="connsiteY157" fmla="*/ 682187 h 3595821"/>
              <a:gd name="connsiteX158" fmla="*/ 9263213 w 9906000"/>
              <a:gd name="connsiteY158" fmla="*/ 673553 h 3595821"/>
              <a:gd name="connsiteX159" fmla="*/ 9258034 w 9906000"/>
              <a:gd name="connsiteY159" fmla="*/ 663933 h 3595821"/>
              <a:gd name="connsiteX160" fmla="*/ 9254089 w 9906000"/>
              <a:gd name="connsiteY160" fmla="*/ 653574 h 3595821"/>
              <a:gd name="connsiteX161" fmla="*/ 9251869 w 9906000"/>
              <a:gd name="connsiteY161" fmla="*/ 642967 h 3595821"/>
              <a:gd name="connsiteX162" fmla="*/ 9251130 w 9906000"/>
              <a:gd name="connsiteY162" fmla="*/ 631620 h 3595821"/>
              <a:gd name="connsiteX163" fmla="*/ 9251623 w 9906000"/>
              <a:gd name="connsiteY163" fmla="*/ 621014 h 3595821"/>
              <a:gd name="connsiteX164" fmla="*/ 9253842 w 9906000"/>
              <a:gd name="connsiteY164" fmla="*/ 610654 h 3595821"/>
              <a:gd name="connsiteX165" fmla="*/ 9257294 w 9906000"/>
              <a:gd name="connsiteY165" fmla="*/ 601034 h 3595821"/>
              <a:gd name="connsiteX166" fmla="*/ 9261733 w 9906000"/>
              <a:gd name="connsiteY166" fmla="*/ 592154 h 3595821"/>
              <a:gd name="connsiteX167" fmla="*/ 9267405 w 9906000"/>
              <a:gd name="connsiteY167" fmla="*/ 583767 h 3595821"/>
              <a:gd name="connsiteX168" fmla="*/ 9274309 w 9906000"/>
              <a:gd name="connsiteY168" fmla="*/ 576614 h 3595821"/>
              <a:gd name="connsiteX169" fmla="*/ 9281707 w 9906000"/>
              <a:gd name="connsiteY169" fmla="*/ 569954 h 3595821"/>
              <a:gd name="connsiteX170" fmla="*/ 9290091 w 9906000"/>
              <a:gd name="connsiteY170" fmla="*/ 564527 h 3595821"/>
              <a:gd name="connsiteX171" fmla="*/ 9299462 w 9906000"/>
              <a:gd name="connsiteY171" fmla="*/ 560087 h 3595821"/>
              <a:gd name="connsiteX172" fmla="*/ 9291324 w 9906000"/>
              <a:gd name="connsiteY172" fmla="*/ 545287 h 3595821"/>
              <a:gd name="connsiteX173" fmla="*/ 9282940 w 9906000"/>
              <a:gd name="connsiteY173" fmla="*/ 530734 h 3595821"/>
              <a:gd name="connsiteX174" fmla="*/ 9273076 w 9906000"/>
              <a:gd name="connsiteY174" fmla="*/ 532214 h 3595821"/>
              <a:gd name="connsiteX175" fmla="*/ 9262966 w 9906000"/>
              <a:gd name="connsiteY175" fmla="*/ 532707 h 3595821"/>
              <a:gd name="connsiteX176" fmla="*/ 9249650 w 9906000"/>
              <a:gd name="connsiteY176" fmla="*/ 531967 h 3595821"/>
              <a:gd name="connsiteX177" fmla="*/ 9236581 w 9906000"/>
              <a:gd name="connsiteY177" fmla="*/ 529747 h 3595821"/>
              <a:gd name="connsiteX178" fmla="*/ 9224251 w 9906000"/>
              <a:gd name="connsiteY178" fmla="*/ 526047 h 3595821"/>
              <a:gd name="connsiteX179" fmla="*/ 9212415 w 9906000"/>
              <a:gd name="connsiteY179" fmla="*/ 520867 h 3595821"/>
              <a:gd name="connsiteX180" fmla="*/ 9201318 w 9906000"/>
              <a:gd name="connsiteY180" fmla="*/ 514454 h 3595821"/>
              <a:gd name="connsiteX181" fmla="*/ 9190961 w 9906000"/>
              <a:gd name="connsiteY181" fmla="*/ 507301 h 3595821"/>
              <a:gd name="connsiteX182" fmla="*/ 9181591 w 9906000"/>
              <a:gd name="connsiteY182" fmla="*/ 498914 h 3595821"/>
              <a:gd name="connsiteX183" fmla="*/ 9173206 w 9906000"/>
              <a:gd name="connsiteY183" fmla="*/ 489294 h 3595821"/>
              <a:gd name="connsiteX184" fmla="*/ 9165809 w 9906000"/>
              <a:gd name="connsiteY184" fmla="*/ 479181 h 3595821"/>
              <a:gd name="connsiteX185" fmla="*/ 9159644 w 9906000"/>
              <a:gd name="connsiteY185" fmla="*/ 468081 h 3595821"/>
              <a:gd name="connsiteX186" fmla="*/ 9154712 w 9906000"/>
              <a:gd name="connsiteY186" fmla="*/ 456241 h 3595821"/>
              <a:gd name="connsiteX187" fmla="*/ 9151013 w 9906000"/>
              <a:gd name="connsiteY187" fmla="*/ 443907 h 3595821"/>
              <a:gd name="connsiteX188" fmla="*/ 9148794 w 9906000"/>
              <a:gd name="connsiteY188" fmla="*/ 431081 h 3595821"/>
              <a:gd name="connsiteX189" fmla="*/ 9148054 w 9906000"/>
              <a:gd name="connsiteY189" fmla="*/ 417268 h 3595821"/>
              <a:gd name="connsiteX190" fmla="*/ 9148301 w 9906000"/>
              <a:gd name="connsiteY190" fmla="*/ 407401 h 3595821"/>
              <a:gd name="connsiteX191" fmla="*/ 9149534 w 9906000"/>
              <a:gd name="connsiteY191" fmla="*/ 397534 h 3595821"/>
              <a:gd name="connsiteX192" fmla="*/ 9128327 w 9906000"/>
              <a:gd name="connsiteY192" fmla="*/ 385201 h 3595821"/>
              <a:gd name="connsiteX193" fmla="*/ 9106380 w 9906000"/>
              <a:gd name="connsiteY193" fmla="*/ 374348 h 3595821"/>
              <a:gd name="connsiteX194" fmla="*/ 9083447 w 9906000"/>
              <a:gd name="connsiteY194" fmla="*/ 364481 h 3595821"/>
              <a:gd name="connsiteX195" fmla="*/ 9060020 w 9906000"/>
              <a:gd name="connsiteY195" fmla="*/ 356094 h 3595821"/>
              <a:gd name="connsiteX196" fmla="*/ 9035608 w 9906000"/>
              <a:gd name="connsiteY196" fmla="*/ 349188 h 3595821"/>
              <a:gd name="connsiteX197" fmla="*/ 9011195 w 9906000"/>
              <a:gd name="connsiteY197" fmla="*/ 343514 h 3595821"/>
              <a:gd name="connsiteX198" fmla="*/ 8986043 w 9906000"/>
              <a:gd name="connsiteY198" fmla="*/ 339568 h 3595821"/>
              <a:gd name="connsiteX199" fmla="*/ 8959904 w 9906000"/>
              <a:gd name="connsiteY199" fmla="*/ 337101 h 3595821"/>
              <a:gd name="connsiteX200" fmla="*/ 9262793 w 9906000"/>
              <a:gd name="connsiteY200" fmla="*/ 319089 h 3595821"/>
              <a:gd name="connsiteX201" fmla="*/ 9250440 w 9906000"/>
              <a:gd name="connsiteY201" fmla="*/ 319584 h 3595821"/>
              <a:gd name="connsiteX202" fmla="*/ 9238582 w 9906000"/>
              <a:gd name="connsiteY202" fmla="*/ 321810 h 3595821"/>
              <a:gd name="connsiteX203" fmla="*/ 9227218 w 9906000"/>
              <a:gd name="connsiteY203" fmla="*/ 325520 h 3595821"/>
              <a:gd name="connsiteX204" fmla="*/ 9216595 w 9906000"/>
              <a:gd name="connsiteY204" fmla="*/ 330468 h 3595821"/>
              <a:gd name="connsiteX205" fmla="*/ 9206713 w 9906000"/>
              <a:gd name="connsiteY205" fmla="*/ 336652 h 3595821"/>
              <a:gd name="connsiteX206" fmla="*/ 9197325 w 9906000"/>
              <a:gd name="connsiteY206" fmla="*/ 343578 h 3595821"/>
              <a:gd name="connsiteX207" fmla="*/ 9189172 w 9906000"/>
              <a:gd name="connsiteY207" fmla="*/ 351988 h 3595821"/>
              <a:gd name="connsiteX208" fmla="*/ 9182008 w 9906000"/>
              <a:gd name="connsiteY208" fmla="*/ 361140 h 3595821"/>
              <a:gd name="connsiteX209" fmla="*/ 9175831 w 9906000"/>
              <a:gd name="connsiteY209" fmla="*/ 371035 h 3595821"/>
              <a:gd name="connsiteX210" fmla="*/ 9171137 w 9906000"/>
              <a:gd name="connsiteY210" fmla="*/ 381671 h 3595821"/>
              <a:gd name="connsiteX211" fmla="*/ 9167432 w 9906000"/>
              <a:gd name="connsiteY211" fmla="*/ 393297 h 3595821"/>
              <a:gd name="connsiteX212" fmla="*/ 9165208 w 9906000"/>
              <a:gd name="connsiteY212" fmla="*/ 404923 h 3595821"/>
              <a:gd name="connsiteX213" fmla="*/ 9164467 w 9906000"/>
              <a:gd name="connsiteY213" fmla="*/ 417291 h 3595821"/>
              <a:gd name="connsiteX214" fmla="*/ 9165208 w 9906000"/>
              <a:gd name="connsiteY214" fmla="*/ 429907 h 3595821"/>
              <a:gd name="connsiteX215" fmla="*/ 9167432 w 9906000"/>
              <a:gd name="connsiteY215" fmla="*/ 441780 h 3595821"/>
              <a:gd name="connsiteX216" fmla="*/ 9171137 w 9906000"/>
              <a:gd name="connsiteY216" fmla="*/ 453158 h 3595821"/>
              <a:gd name="connsiteX217" fmla="*/ 9175831 w 9906000"/>
              <a:gd name="connsiteY217" fmla="*/ 463795 h 3595821"/>
              <a:gd name="connsiteX218" fmla="*/ 9182008 w 9906000"/>
              <a:gd name="connsiteY218" fmla="*/ 473689 h 3595821"/>
              <a:gd name="connsiteX219" fmla="*/ 9189172 w 9906000"/>
              <a:gd name="connsiteY219" fmla="*/ 482842 h 3595821"/>
              <a:gd name="connsiteX220" fmla="*/ 9197325 w 9906000"/>
              <a:gd name="connsiteY220" fmla="*/ 491005 h 3595821"/>
              <a:gd name="connsiteX221" fmla="*/ 9206713 w 9906000"/>
              <a:gd name="connsiteY221" fmla="*/ 498425 h 3595821"/>
              <a:gd name="connsiteX222" fmla="*/ 9216595 w 9906000"/>
              <a:gd name="connsiteY222" fmla="*/ 504609 h 3595821"/>
              <a:gd name="connsiteX223" fmla="*/ 9227218 w 9906000"/>
              <a:gd name="connsiteY223" fmla="*/ 509557 h 3595821"/>
              <a:gd name="connsiteX224" fmla="*/ 9238582 w 9906000"/>
              <a:gd name="connsiteY224" fmla="*/ 512772 h 3595821"/>
              <a:gd name="connsiteX225" fmla="*/ 9250440 w 9906000"/>
              <a:gd name="connsiteY225" fmla="*/ 515246 h 3595821"/>
              <a:gd name="connsiteX226" fmla="*/ 9262793 w 9906000"/>
              <a:gd name="connsiteY226" fmla="*/ 515988 h 3595821"/>
              <a:gd name="connsiteX227" fmla="*/ 9275145 w 9906000"/>
              <a:gd name="connsiteY227" fmla="*/ 515246 h 3595821"/>
              <a:gd name="connsiteX228" fmla="*/ 9287251 w 9906000"/>
              <a:gd name="connsiteY228" fmla="*/ 512772 h 3595821"/>
              <a:gd name="connsiteX229" fmla="*/ 9298368 w 9906000"/>
              <a:gd name="connsiteY229" fmla="*/ 509557 h 3595821"/>
              <a:gd name="connsiteX230" fmla="*/ 9308991 w 9906000"/>
              <a:gd name="connsiteY230" fmla="*/ 504609 h 3595821"/>
              <a:gd name="connsiteX231" fmla="*/ 9319120 w 9906000"/>
              <a:gd name="connsiteY231" fmla="*/ 498425 h 3595821"/>
              <a:gd name="connsiteX232" fmla="*/ 9328261 w 9906000"/>
              <a:gd name="connsiteY232" fmla="*/ 491005 h 3595821"/>
              <a:gd name="connsiteX233" fmla="*/ 9336414 w 9906000"/>
              <a:gd name="connsiteY233" fmla="*/ 482842 h 3595821"/>
              <a:gd name="connsiteX234" fmla="*/ 9343825 w 9906000"/>
              <a:gd name="connsiteY234" fmla="*/ 473689 h 3595821"/>
              <a:gd name="connsiteX235" fmla="*/ 9349508 w 9906000"/>
              <a:gd name="connsiteY235" fmla="*/ 463795 h 3595821"/>
              <a:gd name="connsiteX236" fmla="*/ 9354696 w 9906000"/>
              <a:gd name="connsiteY236" fmla="*/ 453158 h 3595821"/>
              <a:gd name="connsiteX237" fmla="*/ 9358401 w 9906000"/>
              <a:gd name="connsiteY237" fmla="*/ 441780 h 3595821"/>
              <a:gd name="connsiteX238" fmla="*/ 9360625 w 9906000"/>
              <a:gd name="connsiteY238" fmla="*/ 429907 h 3595821"/>
              <a:gd name="connsiteX239" fmla="*/ 9361366 w 9906000"/>
              <a:gd name="connsiteY239" fmla="*/ 417291 h 3595821"/>
              <a:gd name="connsiteX240" fmla="*/ 9360625 w 9906000"/>
              <a:gd name="connsiteY240" fmla="*/ 404923 h 3595821"/>
              <a:gd name="connsiteX241" fmla="*/ 9358401 w 9906000"/>
              <a:gd name="connsiteY241" fmla="*/ 393297 h 3595821"/>
              <a:gd name="connsiteX242" fmla="*/ 9354696 w 9906000"/>
              <a:gd name="connsiteY242" fmla="*/ 381671 h 3595821"/>
              <a:gd name="connsiteX243" fmla="*/ 9349508 w 9906000"/>
              <a:gd name="connsiteY243" fmla="*/ 371035 h 3595821"/>
              <a:gd name="connsiteX244" fmla="*/ 9343825 w 9906000"/>
              <a:gd name="connsiteY244" fmla="*/ 361140 h 3595821"/>
              <a:gd name="connsiteX245" fmla="*/ 9336414 w 9906000"/>
              <a:gd name="connsiteY245" fmla="*/ 351988 h 3595821"/>
              <a:gd name="connsiteX246" fmla="*/ 9328261 w 9906000"/>
              <a:gd name="connsiteY246" fmla="*/ 343578 h 3595821"/>
              <a:gd name="connsiteX247" fmla="*/ 9319120 w 9906000"/>
              <a:gd name="connsiteY247" fmla="*/ 336652 h 3595821"/>
              <a:gd name="connsiteX248" fmla="*/ 9308991 w 9906000"/>
              <a:gd name="connsiteY248" fmla="*/ 330468 h 3595821"/>
              <a:gd name="connsiteX249" fmla="*/ 9298368 w 9906000"/>
              <a:gd name="connsiteY249" fmla="*/ 325520 h 3595821"/>
              <a:gd name="connsiteX250" fmla="*/ 9287251 w 9906000"/>
              <a:gd name="connsiteY250" fmla="*/ 321810 h 3595821"/>
              <a:gd name="connsiteX251" fmla="*/ 9275145 w 9906000"/>
              <a:gd name="connsiteY251" fmla="*/ 319584 h 3595821"/>
              <a:gd name="connsiteX252" fmla="*/ 0 w 9906000"/>
              <a:gd name="connsiteY252" fmla="*/ 0 h 3595821"/>
              <a:gd name="connsiteX253" fmla="*/ 9906000 w 9906000"/>
              <a:gd name="connsiteY253" fmla="*/ 0 h 3595821"/>
              <a:gd name="connsiteX254" fmla="*/ 9906000 w 9906000"/>
              <a:gd name="connsiteY254" fmla="*/ 3595821 h 3595821"/>
              <a:gd name="connsiteX255" fmla="*/ 9604208 w 9906000"/>
              <a:gd name="connsiteY255" fmla="*/ 3595821 h 3595821"/>
              <a:gd name="connsiteX256" fmla="*/ 9604208 w 9906000"/>
              <a:gd name="connsiteY256" fmla="*/ 3274542 h 3595821"/>
              <a:gd name="connsiteX257" fmla="*/ 321276 w 9906000"/>
              <a:gd name="connsiteY257" fmla="*/ 3274542 h 3595821"/>
              <a:gd name="connsiteX258" fmla="*/ 321276 w 9906000"/>
              <a:gd name="connsiteY258" fmla="*/ 3595821 h 3595821"/>
              <a:gd name="connsiteX259" fmla="*/ 0 w 9906000"/>
              <a:gd name="connsiteY259" fmla="*/ 3595821 h 359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9906000" h="3595821">
                <a:moveTo>
                  <a:pt x="9328426" y="571257"/>
                </a:moveTo>
                <a:lnTo>
                  <a:pt x="9318454" y="571750"/>
                </a:lnTo>
                <a:lnTo>
                  <a:pt x="9309231" y="573966"/>
                </a:lnTo>
                <a:lnTo>
                  <a:pt x="9300506" y="577659"/>
                </a:lnTo>
                <a:lnTo>
                  <a:pt x="9292529" y="582584"/>
                </a:lnTo>
                <a:lnTo>
                  <a:pt x="9285549" y="588493"/>
                </a:lnTo>
                <a:lnTo>
                  <a:pt x="9279566" y="595388"/>
                </a:lnTo>
                <a:lnTo>
                  <a:pt x="9274830" y="603267"/>
                </a:lnTo>
                <a:lnTo>
                  <a:pt x="9271090" y="611885"/>
                </a:lnTo>
                <a:lnTo>
                  <a:pt x="9268598" y="620996"/>
                </a:lnTo>
                <a:lnTo>
                  <a:pt x="9268099" y="630845"/>
                </a:lnTo>
                <a:lnTo>
                  <a:pt x="9268598" y="640694"/>
                </a:lnTo>
                <a:lnTo>
                  <a:pt x="9271090" y="649805"/>
                </a:lnTo>
                <a:lnTo>
                  <a:pt x="9274830" y="658177"/>
                </a:lnTo>
                <a:lnTo>
                  <a:pt x="9279566" y="666056"/>
                </a:lnTo>
                <a:lnTo>
                  <a:pt x="9285549" y="672951"/>
                </a:lnTo>
                <a:lnTo>
                  <a:pt x="9292529" y="679106"/>
                </a:lnTo>
                <a:lnTo>
                  <a:pt x="9300506" y="683785"/>
                </a:lnTo>
                <a:lnTo>
                  <a:pt x="9309231" y="687478"/>
                </a:lnTo>
                <a:lnTo>
                  <a:pt x="9318454" y="689694"/>
                </a:lnTo>
                <a:lnTo>
                  <a:pt x="9328426" y="690433"/>
                </a:lnTo>
                <a:lnTo>
                  <a:pt x="9338397" y="689694"/>
                </a:lnTo>
                <a:lnTo>
                  <a:pt x="9347621" y="687478"/>
                </a:lnTo>
                <a:lnTo>
                  <a:pt x="9356096" y="683785"/>
                </a:lnTo>
                <a:lnTo>
                  <a:pt x="9364323" y="679106"/>
                </a:lnTo>
                <a:lnTo>
                  <a:pt x="9371303" y="672951"/>
                </a:lnTo>
                <a:lnTo>
                  <a:pt x="9377286" y="666056"/>
                </a:lnTo>
                <a:lnTo>
                  <a:pt x="9382022" y="658177"/>
                </a:lnTo>
                <a:lnTo>
                  <a:pt x="9385761" y="649805"/>
                </a:lnTo>
                <a:lnTo>
                  <a:pt x="9388005" y="640694"/>
                </a:lnTo>
                <a:lnTo>
                  <a:pt x="9389002" y="630845"/>
                </a:lnTo>
                <a:lnTo>
                  <a:pt x="9388005" y="620996"/>
                </a:lnTo>
                <a:lnTo>
                  <a:pt x="9385761" y="611885"/>
                </a:lnTo>
                <a:lnTo>
                  <a:pt x="9382022" y="603267"/>
                </a:lnTo>
                <a:lnTo>
                  <a:pt x="9377286" y="595388"/>
                </a:lnTo>
                <a:lnTo>
                  <a:pt x="9371303" y="588493"/>
                </a:lnTo>
                <a:lnTo>
                  <a:pt x="9364323" y="582584"/>
                </a:lnTo>
                <a:lnTo>
                  <a:pt x="9356096" y="577659"/>
                </a:lnTo>
                <a:lnTo>
                  <a:pt x="9347621" y="573966"/>
                </a:lnTo>
                <a:lnTo>
                  <a:pt x="9338397" y="571750"/>
                </a:lnTo>
                <a:close/>
                <a:moveTo>
                  <a:pt x="9401340" y="479717"/>
                </a:moveTo>
                <a:lnTo>
                  <a:pt x="9393147" y="480707"/>
                </a:lnTo>
                <a:lnTo>
                  <a:pt x="9385699" y="482935"/>
                </a:lnTo>
                <a:lnTo>
                  <a:pt x="9378747" y="486400"/>
                </a:lnTo>
                <a:lnTo>
                  <a:pt x="9373036" y="491597"/>
                </a:lnTo>
                <a:lnTo>
                  <a:pt x="9368071" y="497290"/>
                </a:lnTo>
                <a:lnTo>
                  <a:pt x="9364346" y="504220"/>
                </a:lnTo>
                <a:lnTo>
                  <a:pt x="9362112" y="511398"/>
                </a:lnTo>
                <a:lnTo>
                  <a:pt x="9361367" y="519566"/>
                </a:lnTo>
                <a:lnTo>
                  <a:pt x="9362112" y="527486"/>
                </a:lnTo>
                <a:lnTo>
                  <a:pt x="9364346" y="534911"/>
                </a:lnTo>
                <a:lnTo>
                  <a:pt x="9368071" y="541594"/>
                </a:lnTo>
                <a:lnTo>
                  <a:pt x="9373036" y="547534"/>
                </a:lnTo>
                <a:lnTo>
                  <a:pt x="9378747" y="552237"/>
                </a:lnTo>
                <a:lnTo>
                  <a:pt x="9385699" y="555949"/>
                </a:lnTo>
                <a:lnTo>
                  <a:pt x="9393147" y="558177"/>
                </a:lnTo>
                <a:lnTo>
                  <a:pt x="9401340" y="559167"/>
                </a:lnTo>
                <a:lnTo>
                  <a:pt x="9409037" y="558177"/>
                </a:lnTo>
                <a:lnTo>
                  <a:pt x="9416734" y="555949"/>
                </a:lnTo>
                <a:lnTo>
                  <a:pt x="9423437" y="552237"/>
                </a:lnTo>
                <a:lnTo>
                  <a:pt x="9429396" y="547534"/>
                </a:lnTo>
                <a:lnTo>
                  <a:pt x="9434113" y="541594"/>
                </a:lnTo>
                <a:lnTo>
                  <a:pt x="9437838" y="534911"/>
                </a:lnTo>
                <a:lnTo>
                  <a:pt x="9440072" y="527486"/>
                </a:lnTo>
                <a:lnTo>
                  <a:pt x="9440817" y="519566"/>
                </a:lnTo>
                <a:lnTo>
                  <a:pt x="9440072" y="511398"/>
                </a:lnTo>
                <a:lnTo>
                  <a:pt x="9437838" y="504220"/>
                </a:lnTo>
                <a:lnTo>
                  <a:pt x="9434113" y="497290"/>
                </a:lnTo>
                <a:lnTo>
                  <a:pt x="9429396" y="491597"/>
                </a:lnTo>
                <a:lnTo>
                  <a:pt x="9423437" y="486400"/>
                </a:lnTo>
                <a:lnTo>
                  <a:pt x="9416734" y="482935"/>
                </a:lnTo>
                <a:lnTo>
                  <a:pt x="9409037" y="480707"/>
                </a:lnTo>
                <a:close/>
                <a:moveTo>
                  <a:pt x="8934012" y="336361"/>
                </a:moveTo>
                <a:lnTo>
                  <a:pt x="8906887" y="337101"/>
                </a:lnTo>
                <a:lnTo>
                  <a:pt x="8880255" y="339568"/>
                </a:lnTo>
                <a:lnTo>
                  <a:pt x="8854362" y="344254"/>
                </a:lnTo>
                <a:lnTo>
                  <a:pt x="8828963" y="349681"/>
                </a:lnTo>
                <a:lnTo>
                  <a:pt x="8804058" y="357328"/>
                </a:lnTo>
                <a:lnTo>
                  <a:pt x="8780138" y="366208"/>
                </a:lnTo>
                <a:lnTo>
                  <a:pt x="8756712" y="376568"/>
                </a:lnTo>
                <a:lnTo>
                  <a:pt x="8734272" y="388408"/>
                </a:lnTo>
                <a:lnTo>
                  <a:pt x="8712572" y="401234"/>
                </a:lnTo>
                <a:lnTo>
                  <a:pt x="8691611" y="415294"/>
                </a:lnTo>
                <a:lnTo>
                  <a:pt x="8671637" y="431081"/>
                </a:lnTo>
                <a:lnTo>
                  <a:pt x="8652896" y="447854"/>
                </a:lnTo>
                <a:lnTo>
                  <a:pt x="8635142" y="465614"/>
                </a:lnTo>
                <a:lnTo>
                  <a:pt x="8618373" y="484361"/>
                </a:lnTo>
                <a:lnTo>
                  <a:pt x="8602838" y="504341"/>
                </a:lnTo>
                <a:lnTo>
                  <a:pt x="8588536" y="525061"/>
                </a:lnTo>
                <a:lnTo>
                  <a:pt x="8575466" y="547014"/>
                </a:lnTo>
                <a:lnTo>
                  <a:pt x="8563877" y="569707"/>
                </a:lnTo>
                <a:lnTo>
                  <a:pt x="8553520" y="592894"/>
                </a:lnTo>
                <a:lnTo>
                  <a:pt x="8544642" y="616820"/>
                </a:lnTo>
                <a:lnTo>
                  <a:pt x="8536998" y="641734"/>
                </a:lnTo>
                <a:lnTo>
                  <a:pt x="8531573" y="667140"/>
                </a:lnTo>
                <a:lnTo>
                  <a:pt x="8527134" y="693040"/>
                </a:lnTo>
                <a:lnTo>
                  <a:pt x="8524422" y="719680"/>
                </a:lnTo>
                <a:lnTo>
                  <a:pt x="8523682" y="746813"/>
                </a:lnTo>
                <a:lnTo>
                  <a:pt x="8524422" y="773453"/>
                </a:lnTo>
                <a:lnTo>
                  <a:pt x="8527134" y="800093"/>
                </a:lnTo>
                <a:lnTo>
                  <a:pt x="8531573" y="825993"/>
                </a:lnTo>
                <a:lnTo>
                  <a:pt x="8536998" y="851400"/>
                </a:lnTo>
                <a:lnTo>
                  <a:pt x="8544642" y="876313"/>
                </a:lnTo>
                <a:lnTo>
                  <a:pt x="8553520" y="900239"/>
                </a:lnTo>
                <a:lnTo>
                  <a:pt x="8563877" y="923919"/>
                </a:lnTo>
                <a:lnTo>
                  <a:pt x="8575466" y="946366"/>
                </a:lnTo>
                <a:lnTo>
                  <a:pt x="8588536" y="967826"/>
                </a:lnTo>
                <a:lnTo>
                  <a:pt x="8602838" y="988793"/>
                </a:lnTo>
                <a:lnTo>
                  <a:pt x="8618373" y="1008773"/>
                </a:lnTo>
                <a:lnTo>
                  <a:pt x="8635142" y="1027766"/>
                </a:lnTo>
                <a:lnTo>
                  <a:pt x="8652896" y="1045526"/>
                </a:lnTo>
                <a:lnTo>
                  <a:pt x="8671637" y="1062052"/>
                </a:lnTo>
                <a:lnTo>
                  <a:pt x="8691611" y="1077839"/>
                </a:lnTo>
                <a:lnTo>
                  <a:pt x="8712572" y="1091899"/>
                </a:lnTo>
                <a:lnTo>
                  <a:pt x="8734272" y="1104972"/>
                </a:lnTo>
                <a:lnTo>
                  <a:pt x="8756712" y="1116812"/>
                </a:lnTo>
                <a:lnTo>
                  <a:pt x="8780138" y="1127172"/>
                </a:lnTo>
                <a:lnTo>
                  <a:pt x="8804058" y="1135805"/>
                </a:lnTo>
                <a:lnTo>
                  <a:pt x="8828963" y="1143452"/>
                </a:lnTo>
                <a:lnTo>
                  <a:pt x="8854362" y="1149125"/>
                </a:lnTo>
                <a:lnTo>
                  <a:pt x="8880255" y="1153319"/>
                </a:lnTo>
                <a:lnTo>
                  <a:pt x="8906887" y="1156032"/>
                </a:lnTo>
                <a:lnTo>
                  <a:pt x="8934012" y="1156772"/>
                </a:lnTo>
                <a:lnTo>
                  <a:pt x="8960890" y="1156032"/>
                </a:lnTo>
                <a:lnTo>
                  <a:pt x="8987276" y="1153319"/>
                </a:lnTo>
                <a:lnTo>
                  <a:pt x="9013415" y="1149125"/>
                </a:lnTo>
                <a:lnTo>
                  <a:pt x="9038814" y="1143452"/>
                </a:lnTo>
                <a:lnTo>
                  <a:pt x="9063719" y="1135805"/>
                </a:lnTo>
                <a:lnTo>
                  <a:pt x="9087639" y="1127172"/>
                </a:lnTo>
                <a:lnTo>
                  <a:pt x="9111065" y="1116812"/>
                </a:lnTo>
                <a:lnTo>
                  <a:pt x="9133752" y="1104972"/>
                </a:lnTo>
                <a:lnTo>
                  <a:pt x="9155205" y="1091899"/>
                </a:lnTo>
                <a:lnTo>
                  <a:pt x="9176166" y="1077839"/>
                </a:lnTo>
                <a:lnTo>
                  <a:pt x="9195893" y="1062052"/>
                </a:lnTo>
                <a:lnTo>
                  <a:pt x="9215127" y="1045526"/>
                </a:lnTo>
                <a:lnTo>
                  <a:pt x="9232882" y="1027766"/>
                </a:lnTo>
                <a:lnTo>
                  <a:pt x="9249404" y="1008773"/>
                </a:lnTo>
                <a:lnTo>
                  <a:pt x="9264939" y="988793"/>
                </a:lnTo>
                <a:lnTo>
                  <a:pt x="9279241" y="967826"/>
                </a:lnTo>
                <a:lnTo>
                  <a:pt x="9292311" y="946366"/>
                </a:lnTo>
                <a:lnTo>
                  <a:pt x="9304147" y="923919"/>
                </a:lnTo>
                <a:lnTo>
                  <a:pt x="9314504" y="900239"/>
                </a:lnTo>
                <a:lnTo>
                  <a:pt x="9323135" y="876313"/>
                </a:lnTo>
                <a:lnTo>
                  <a:pt x="9330532" y="851400"/>
                </a:lnTo>
                <a:lnTo>
                  <a:pt x="9336451" y="825993"/>
                </a:lnTo>
                <a:lnTo>
                  <a:pt x="9340643" y="800093"/>
                </a:lnTo>
                <a:lnTo>
                  <a:pt x="9343109" y="773453"/>
                </a:lnTo>
                <a:lnTo>
                  <a:pt x="9344095" y="746813"/>
                </a:lnTo>
                <a:lnTo>
                  <a:pt x="9343848" y="726833"/>
                </a:lnTo>
                <a:lnTo>
                  <a:pt x="9342122" y="707347"/>
                </a:lnTo>
                <a:lnTo>
                  <a:pt x="9335218" y="708087"/>
                </a:lnTo>
                <a:lnTo>
                  <a:pt x="9327820" y="708333"/>
                </a:lnTo>
                <a:lnTo>
                  <a:pt x="9316477" y="707593"/>
                </a:lnTo>
                <a:lnTo>
                  <a:pt x="9305627" y="705373"/>
                </a:lnTo>
                <a:lnTo>
                  <a:pt x="9295516" y="701427"/>
                </a:lnTo>
                <a:lnTo>
                  <a:pt x="9285899" y="696247"/>
                </a:lnTo>
                <a:lnTo>
                  <a:pt x="9277268" y="689587"/>
                </a:lnTo>
                <a:lnTo>
                  <a:pt x="9269871" y="682187"/>
                </a:lnTo>
                <a:lnTo>
                  <a:pt x="9263213" y="673553"/>
                </a:lnTo>
                <a:lnTo>
                  <a:pt x="9258034" y="663933"/>
                </a:lnTo>
                <a:lnTo>
                  <a:pt x="9254089" y="653574"/>
                </a:lnTo>
                <a:lnTo>
                  <a:pt x="9251869" y="642967"/>
                </a:lnTo>
                <a:lnTo>
                  <a:pt x="9251130" y="631620"/>
                </a:lnTo>
                <a:lnTo>
                  <a:pt x="9251623" y="621014"/>
                </a:lnTo>
                <a:lnTo>
                  <a:pt x="9253842" y="610654"/>
                </a:lnTo>
                <a:lnTo>
                  <a:pt x="9257294" y="601034"/>
                </a:lnTo>
                <a:lnTo>
                  <a:pt x="9261733" y="592154"/>
                </a:lnTo>
                <a:lnTo>
                  <a:pt x="9267405" y="583767"/>
                </a:lnTo>
                <a:lnTo>
                  <a:pt x="9274309" y="576614"/>
                </a:lnTo>
                <a:lnTo>
                  <a:pt x="9281707" y="569954"/>
                </a:lnTo>
                <a:lnTo>
                  <a:pt x="9290091" y="564527"/>
                </a:lnTo>
                <a:lnTo>
                  <a:pt x="9299462" y="560087"/>
                </a:lnTo>
                <a:lnTo>
                  <a:pt x="9291324" y="545287"/>
                </a:lnTo>
                <a:lnTo>
                  <a:pt x="9282940" y="530734"/>
                </a:lnTo>
                <a:lnTo>
                  <a:pt x="9273076" y="532214"/>
                </a:lnTo>
                <a:lnTo>
                  <a:pt x="9262966" y="532707"/>
                </a:lnTo>
                <a:lnTo>
                  <a:pt x="9249650" y="531967"/>
                </a:lnTo>
                <a:lnTo>
                  <a:pt x="9236581" y="529747"/>
                </a:lnTo>
                <a:lnTo>
                  <a:pt x="9224251" y="526047"/>
                </a:lnTo>
                <a:lnTo>
                  <a:pt x="9212415" y="520867"/>
                </a:lnTo>
                <a:lnTo>
                  <a:pt x="9201318" y="514454"/>
                </a:lnTo>
                <a:lnTo>
                  <a:pt x="9190961" y="507301"/>
                </a:lnTo>
                <a:lnTo>
                  <a:pt x="9181591" y="498914"/>
                </a:lnTo>
                <a:lnTo>
                  <a:pt x="9173206" y="489294"/>
                </a:lnTo>
                <a:lnTo>
                  <a:pt x="9165809" y="479181"/>
                </a:lnTo>
                <a:lnTo>
                  <a:pt x="9159644" y="468081"/>
                </a:lnTo>
                <a:lnTo>
                  <a:pt x="9154712" y="456241"/>
                </a:lnTo>
                <a:lnTo>
                  <a:pt x="9151013" y="443907"/>
                </a:lnTo>
                <a:lnTo>
                  <a:pt x="9148794" y="431081"/>
                </a:lnTo>
                <a:lnTo>
                  <a:pt x="9148054" y="417268"/>
                </a:lnTo>
                <a:lnTo>
                  <a:pt x="9148301" y="407401"/>
                </a:lnTo>
                <a:lnTo>
                  <a:pt x="9149534" y="397534"/>
                </a:lnTo>
                <a:lnTo>
                  <a:pt x="9128327" y="385201"/>
                </a:lnTo>
                <a:lnTo>
                  <a:pt x="9106380" y="374348"/>
                </a:lnTo>
                <a:lnTo>
                  <a:pt x="9083447" y="364481"/>
                </a:lnTo>
                <a:lnTo>
                  <a:pt x="9060020" y="356094"/>
                </a:lnTo>
                <a:lnTo>
                  <a:pt x="9035608" y="349188"/>
                </a:lnTo>
                <a:lnTo>
                  <a:pt x="9011195" y="343514"/>
                </a:lnTo>
                <a:lnTo>
                  <a:pt x="8986043" y="339568"/>
                </a:lnTo>
                <a:lnTo>
                  <a:pt x="8959904" y="337101"/>
                </a:lnTo>
                <a:close/>
                <a:moveTo>
                  <a:pt x="9262793" y="319089"/>
                </a:moveTo>
                <a:lnTo>
                  <a:pt x="9250440" y="319584"/>
                </a:lnTo>
                <a:lnTo>
                  <a:pt x="9238582" y="321810"/>
                </a:lnTo>
                <a:lnTo>
                  <a:pt x="9227218" y="325520"/>
                </a:lnTo>
                <a:lnTo>
                  <a:pt x="9216595" y="330468"/>
                </a:lnTo>
                <a:lnTo>
                  <a:pt x="9206713" y="336652"/>
                </a:lnTo>
                <a:lnTo>
                  <a:pt x="9197325" y="343578"/>
                </a:lnTo>
                <a:lnTo>
                  <a:pt x="9189172" y="351988"/>
                </a:lnTo>
                <a:lnTo>
                  <a:pt x="9182008" y="361140"/>
                </a:lnTo>
                <a:lnTo>
                  <a:pt x="9175831" y="371035"/>
                </a:lnTo>
                <a:lnTo>
                  <a:pt x="9171137" y="381671"/>
                </a:lnTo>
                <a:lnTo>
                  <a:pt x="9167432" y="393297"/>
                </a:lnTo>
                <a:lnTo>
                  <a:pt x="9165208" y="404923"/>
                </a:lnTo>
                <a:lnTo>
                  <a:pt x="9164467" y="417291"/>
                </a:lnTo>
                <a:lnTo>
                  <a:pt x="9165208" y="429907"/>
                </a:lnTo>
                <a:lnTo>
                  <a:pt x="9167432" y="441780"/>
                </a:lnTo>
                <a:lnTo>
                  <a:pt x="9171137" y="453158"/>
                </a:lnTo>
                <a:lnTo>
                  <a:pt x="9175831" y="463795"/>
                </a:lnTo>
                <a:lnTo>
                  <a:pt x="9182008" y="473689"/>
                </a:lnTo>
                <a:lnTo>
                  <a:pt x="9189172" y="482842"/>
                </a:lnTo>
                <a:lnTo>
                  <a:pt x="9197325" y="491005"/>
                </a:lnTo>
                <a:lnTo>
                  <a:pt x="9206713" y="498425"/>
                </a:lnTo>
                <a:lnTo>
                  <a:pt x="9216595" y="504609"/>
                </a:lnTo>
                <a:lnTo>
                  <a:pt x="9227218" y="509557"/>
                </a:lnTo>
                <a:lnTo>
                  <a:pt x="9238582" y="512772"/>
                </a:lnTo>
                <a:lnTo>
                  <a:pt x="9250440" y="515246"/>
                </a:lnTo>
                <a:lnTo>
                  <a:pt x="9262793" y="515988"/>
                </a:lnTo>
                <a:lnTo>
                  <a:pt x="9275145" y="515246"/>
                </a:lnTo>
                <a:lnTo>
                  <a:pt x="9287251" y="512772"/>
                </a:lnTo>
                <a:lnTo>
                  <a:pt x="9298368" y="509557"/>
                </a:lnTo>
                <a:lnTo>
                  <a:pt x="9308991" y="504609"/>
                </a:lnTo>
                <a:lnTo>
                  <a:pt x="9319120" y="498425"/>
                </a:lnTo>
                <a:lnTo>
                  <a:pt x="9328261" y="491005"/>
                </a:lnTo>
                <a:lnTo>
                  <a:pt x="9336414" y="482842"/>
                </a:lnTo>
                <a:lnTo>
                  <a:pt x="9343825" y="473689"/>
                </a:lnTo>
                <a:lnTo>
                  <a:pt x="9349508" y="463795"/>
                </a:lnTo>
                <a:lnTo>
                  <a:pt x="9354696" y="453158"/>
                </a:lnTo>
                <a:lnTo>
                  <a:pt x="9358401" y="441780"/>
                </a:lnTo>
                <a:lnTo>
                  <a:pt x="9360625" y="429907"/>
                </a:lnTo>
                <a:lnTo>
                  <a:pt x="9361366" y="417291"/>
                </a:lnTo>
                <a:lnTo>
                  <a:pt x="9360625" y="404923"/>
                </a:lnTo>
                <a:lnTo>
                  <a:pt x="9358401" y="393297"/>
                </a:lnTo>
                <a:lnTo>
                  <a:pt x="9354696" y="381671"/>
                </a:lnTo>
                <a:lnTo>
                  <a:pt x="9349508" y="371035"/>
                </a:lnTo>
                <a:lnTo>
                  <a:pt x="9343825" y="361140"/>
                </a:lnTo>
                <a:lnTo>
                  <a:pt x="9336414" y="351988"/>
                </a:lnTo>
                <a:lnTo>
                  <a:pt x="9328261" y="343578"/>
                </a:lnTo>
                <a:lnTo>
                  <a:pt x="9319120" y="336652"/>
                </a:lnTo>
                <a:lnTo>
                  <a:pt x="9308991" y="330468"/>
                </a:lnTo>
                <a:lnTo>
                  <a:pt x="9298368" y="325520"/>
                </a:lnTo>
                <a:lnTo>
                  <a:pt x="9287251" y="321810"/>
                </a:lnTo>
                <a:lnTo>
                  <a:pt x="9275145" y="319584"/>
                </a:lnTo>
                <a:close/>
                <a:moveTo>
                  <a:pt x="0" y="0"/>
                </a:moveTo>
                <a:lnTo>
                  <a:pt x="9906000" y="0"/>
                </a:lnTo>
                <a:lnTo>
                  <a:pt x="9906000" y="3595821"/>
                </a:lnTo>
                <a:lnTo>
                  <a:pt x="9604208" y="3595821"/>
                </a:lnTo>
                <a:lnTo>
                  <a:pt x="9604208" y="3274542"/>
                </a:lnTo>
                <a:lnTo>
                  <a:pt x="321276" y="3274542"/>
                </a:lnTo>
                <a:lnTo>
                  <a:pt x="321276" y="3595821"/>
                </a:lnTo>
                <a:lnTo>
                  <a:pt x="0" y="3595821"/>
                </a:lnTo>
                <a:close/>
              </a:path>
            </a:pathLst>
          </a:custGeom>
          <a:solidFill>
            <a:schemeClr val="accent5"/>
          </a:solidFill>
          <a:ln>
            <a:noFill/>
          </a:ln>
        </p:spPr>
        <p:txBody>
          <a:bodyPr wrap="square" lIns="36000" tIns="36000" rIns="36000" bIns="36000" anchor="ctr">
            <a:noAutofit/>
          </a:bodyPr>
          <a:lstStyle>
            <a:lvl1pPr marL="0" indent="0" algn="ctr">
              <a:lnSpc>
                <a:spcPct val="100000"/>
              </a:lnSpc>
              <a:spcAft>
                <a:spcPts val="0"/>
              </a:spcAft>
              <a:buNone/>
              <a:defRPr sz="1800">
                <a:solidFill>
                  <a:schemeClr val="bg1"/>
                </a:solidFill>
              </a:defRPr>
            </a:lvl1pPr>
          </a:lstStyle>
          <a:p>
            <a:endParaRPr lang="en-GB"/>
          </a:p>
        </p:txBody>
      </p:sp>
      <p:sp>
        <p:nvSpPr>
          <p:cNvPr id="2" name="Rectangle 1">
            <a:extLst>
              <a:ext uri="{FF2B5EF4-FFF2-40B4-BE49-F238E27FC236}">
                <a16:creationId xmlns:a16="http://schemas.microsoft.com/office/drawing/2014/main" id="{D00A8916-A10E-4101-8A80-1E5A4C0A84A6}"/>
              </a:ext>
            </a:extLst>
          </p:cNvPr>
          <p:cNvSpPr/>
          <p:nvPr userDrawn="1"/>
        </p:nvSpPr>
        <p:spPr>
          <a:xfrm>
            <a:off x="0" y="6508376"/>
            <a:ext cx="12192000" cy="349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2" name="Text Placeholder 7">
            <a:extLst>
              <a:ext uri="{FF2B5EF4-FFF2-40B4-BE49-F238E27FC236}">
                <a16:creationId xmlns:a16="http://schemas.microsoft.com/office/drawing/2014/main" id="{577D0B24-6EB7-45B8-8960-087B86C6913A}"/>
              </a:ext>
            </a:extLst>
          </p:cNvPr>
          <p:cNvSpPr>
            <a:spLocks noGrp="1"/>
          </p:cNvSpPr>
          <p:nvPr>
            <p:ph type="body" sz="quarter" idx="15" hasCustomPrompt="1"/>
          </p:nvPr>
        </p:nvSpPr>
        <p:spPr>
          <a:xfrm>
            <a:off x="737575" y="3454400"/>
            <a:ext cx="10718031" cy="1950518"/>
          </a:xfrm>
        </p:spPr>
        <p:txBody>
          <a:bodyPr anchor="t" anchorCtr="0">
            <a:normAutofit/>
          </a:bodyPr>
          <a:lstStyle>
            <a:lvl1pPr>
              <a:lnSpc>
                <a:spcPct val="90000"/>
              </a:lnSpc>
              <a:spcBef>
                <a:spcPts val="0"/>
              </a:spcBef>
              <a:spcAft>
                <a:spcPts val="0"/>
              </a:spcAft>
              <a:defRPr sz="3600" b="1" cap="none" spc="0" baseline="0">
                <a:solidFill>
                  <a:schemeClr val="bg2"/>
                </a:solidFill>
              </a:defRPr>
            </a:lvl1pPr>
            <a:lvl2pPr>
              <a:lnSpc>
                <a:spcPct val="90000"/>
              </a:lnSpc>
              <a:spcBef>
                <a:spcPts val="200"/>
              </a:spcBef>
              <a:spcAft>
                <a:spcPts val="0"/>
              </a:spcAft>
              <a:defRPr sz="2800" spc="0">
                <a:solidFill>
                  <a:schemeClr val="tx1"/>
                </a:solidFill>
              </a:defRPr>
            </a:lvl2pPr>
          </a:lstStyle>
          <a:p>
            <a:pPr lvl="0"/>
            <a:r>
              <a:rPr lang="en-GB"/>
              <a:t>Insert document heading </a:t>
            </a:r>
            <a:br>
              <a:rPr lang="en-GB"/>
            </a:br>
            <a:r>
              <a:rPr lang="en-GB"/>
              <a:t>this can span up to two lines</a:t>
            </a:r>
          </a:p>
          <a:p>
            <a:pPr lvl="1"/>
            <a:r>
              <a:rPr lang="en-GB"/>
              <a:t>Insert subtitle this can </a:t>
            </a:r>
            <a:br>
              <a:rPr lang="en-GB"/>
            </a:br>
            <a:r>
              <a:rPr lang="en-GB"/>
              <a:t>span up to two lines</a:t>
            </a:r>
          </a:p>
        </p:txBody>
      </p:sp>
      <p:sp>
        <p:nvSpPr>
          <p:cNvPr id="12" name="txtSecureMarker1" hidden="1"/>
          <p:cNvSpPr txBox="1"/>
          <p:nvPr userDrawn="1"/>
        </p:nvSpPr>
        <p:spPr>
          <a:xfrm>
            <a:off x="3761256" y="57478"/>
            <a:ext cx="4669488" cy="261610"/>
          </a:xfrm>
          <a:prstGeom prst="rect">
            <a:avLst/>
          </a:prstGeom>
          <a:noFill/>
        </p:spPr>
        <p:txBody>
          <a:bodyPr wrap="square" rtlCol="0">
            <a:sp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15" name="txtSecureMarker2" hidden="1"/>
          <p:cNvSpPr txBox="1"/>
          <p:nvPr userDrawn="1"/>
        </p:nvSpPr>
        <p:spPr>
          <a:xfrm>
            <a:off x="3761256" y="6508376"/>
            <a:ext cx="4669488" cy="261610"/>
          </a:xfrm>
          <a:prstGeom prst="rect">
            <a:avLst/>
          </a:prstGeom>
          <a:noFill/>
        </p:spPr>
        <p:txBody>
          <a:bodyPr wrap="square" rtlCol="0">
            <a:sp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21" name="txtWMTD"/>
          <p:cNvSpPr txBox="1">
            <a:spLocks/>
          </p:cNvSpPr>
          <p:nvPr userDrawn="1"/>
        </p:nvSpPr>
        <p:spPr>
          <a:xfrm>
            <a:off x="9082783" y="5827769"/>
            <a:ext cx="2493014" cy="421005"/>
          </a:xfrm>
          <a:prstGeom prst="rect">
            <a:avLst/>
          </a:prstGeom>
        </p:spPr>
        <p:txBody>
          <a:bodyPr vert="horz" wrap="square" lIns="0" tIns="45720" rIns="91440" bIns="45720" rtlCol="0">
            <a:noAutofit/>
          </a:bodyPr>
          <a:lstStyle/>
          <a:p>
            <a:pPr algn="r">
              <a:spcAft>
                <a:spcPts val="0"/>
              </a:spcAft>
            </a:pPr>
            <a:r>
              <a:rPr lang="en-GB"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10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
        <p:nvSpPr>
          <p:cNvPr id="24" name="Text Placeholder 4">
            <a:extLst>
              <a:ext uri="{FF2B5EF4-FFF2-40B4-BE49-F238E27FC236}">
                <a16:creationId xmlns:a16="http://schemas.microsoft.com/office/drawing/2014/main" id="{FFC08BDF-D812-475F-BF4F-50C5284CF49E}"/>
              </a:ext>
            </a:extLst>
          </p:cNvPr>
          <p:cNvSpPr>
            <a:spLocks noGrp="1"/>
          </p:cNvSpPr>
          <p:nvPr>
            <p:ph type="body" sz="quarter" idx="17"/>
          </p:nvPr>
        </p:nvSpPr>
        <p:spPr>
          <a:xfrm>
            <a:off x="745395" y="5531668"/>
            <a:ext cx="10709030" cy="312737"/>
          </a:xfrm>
        </p:spPr>
        <p:txBody>
          <a:bodyPr anchor="ctr"/>
          <a:lstStyle>
            <a:lvl1pPr>
              <a:defRPr b="0">
                <a:solidFill>
                  <a:schemeClr val="tx1"/>
                </a:solidFill>
              </a:defRPr>
            </a:lvl1pPr>
          </a:lstStyle>
          <a:p>
            <a:pPr lvl="0"/>
            <a:r>
              <a:rPr lang="en-GB"/>
              <a:t>Edit Master text styles</a:t>
            </a:r>
          </a:p>
        </p:txBody>
      </p:sp>
    </p:spTree>
    <p:extLst>
      <p:ext uri="{BB962C8B-B14F-4D97-AF65-F5344CB8AC3E}">
        <p14:creationId xmlns:p14="http://schemas.microsoft.com/office/powerpoint/2010/main" val="3397262160"/>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A (Dark Logo)">
    <p:spTree>
      <p:nvGrpSpPr>
        <p:cNvPr id="1" name=""/>
        <p:cNvGrpSpPr/>
        <p:nvPr/>
      </p:nvGrpSpPr>
      <p:grpSpPr>
        <a:xfrm>
          <a:off x="0" y="0"/>
          <a:ext cx="0" cy="0"/>
          <a:chOff x="0" y="0"/>
          <a:chExt cx="0" cy="0"/>
        </a:xfrm>
      </p:grpSpPr>
      <p:sp>
        <p:nvSpPr>
          <p:cNvPr id="13" name="Picture Placeholder 34"/>
          <p:cNvSpPr>
            <a:spLocks noGrp="1"/>
          </p:cNvSpPr>
          <p:nvPr>
            <p:ph type="pic" sz="quarter" idx="10"/>
          </p:nvPr>
        </p:nvSpPr>
        <p:spPr>
          <a:xfrm>
            <a:off x="0" y="-73489"/>
            <a:ext cx="12192000" cy="3595821"/>
          </a:xfrm>
          <a:prstGeom prst="rect">
            <a:avLst/>
          </a:prstGeom>
          <a:solidFill>
            <a:srgbClr val="C2D6E7"/>
          </a:solidFill>
          <a:ln>
            <a:noFill/>
          </a:ln>
        </p:spPr>
        <p:txBody>
          <a:bodyPr wrap="square" lIns="36000" tIns="36000" rIns="36000" bIns="36000" anchor="ctr">
            <a:noAutofit/>
          </a:bodyPr>
          <a:lstStyle>
            <a:lvl1pPr marL="0" indent="0" algn="ctr">
              <a:lnSpc>
                <a:spcPct val="100000"/>
              </a:lnSpc>
              <a:spcAft>
                <a:spcPts val="0"/>
              </a:spcAft>
              <a:buNone/>
              <a:defRPr sz="1800">
                <a:solidFill>
                  <a:schemeClr val="bg1"/>
                </a:solidFill>
              </a:defRPr>
            </a:lvl1pPr>
          </a:lstStyle>
          <a:p>
            <a:r>
              <a:rPr lang="en-US"/>
              <a:t>Click icon to add picture</a:t>
            </a:r>
            <a:endParaRPr lang="en-GB"/>
          </a:p>
        </p:txBody>
      </p:sp>
      <p:sp>
        <p:nvSpPr>
          <p:cNvPr id="2" name="Rectangle 1">
            <a:extLst>
              <a:ext uri="{FF2B5EF4-FFF2-40B4-BE49-F238E27FC236}">
                <a16:creationId xmlns:a16="http://schemas.microsoft.com/office/drawing/2014/main" id="{D00A8916-A10E-4101-8A80-1E5A4C0A84A6}"/>
              </a:ext>
            </a:extLst>
          </p:cNvPr>
          <p:cNvSpPr/>
          <p:nvPr userDrawn="1"/>
        </p:nvSpPr>
        <p:spPr>
          <a:xfrm>
            <a:off x="0" y="6508376"/>
            <a:ext cx="12192000" cy="349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2" name="Text Placeholder 7">
            <a:extLst>
              <a:ext uri="{FF2B5EF4-FFF2-40B4-BE49-F238E27FC236}">
                <a16:creationId xmlns:a16="http://schemas.microsoft.com/office/drawing/2014/main" id="{577D0B24-6EB7-45B8-8960-087B86C6913A}"/>
              </a:ext>
            </a:extLst>
          </p:cNvPr>
          <p:cNvSpPr>
            <a:spLocks noGrp="1"/>
          </p:cNvSpPr>
          <p:nvPr>
            <p:ph type="body" sz="quarter" idx="15" hasCustomPrompt="1"/>
          </p:nvPr>
        </p:nvSpPr>
        <p:spPr>
          <a:xfrm>
            <a:off x="737575" y="3454400"/>
            <a:ext cx="10718031" cy="1950518"/>
          </a:xfrm>
        </p:spPr>
        <p:txBody>
          <a:bodyPr anchor="t" anchorCtr="0">
            <a:normAutofit/>
          </a:bodyPr>
          <a:lstStyle>
            <a:lvl1pPr>
              <a:lnSpc>
                <a:spcPct val="90000"/>
              </a:lnSpc>
              <a:spcBef>
                <a:spcPts val="0"/>
              </a:spcBef>
              <a:spcAft>
                <a:spcPts val="0"/>
              </a:spcAft>
              <a:defRPr sz="3600" b="1" cap="none" spc="0" baseline="0">
                <a:solidFill>
                  <a:schemeClr val="bg2"/>
                </a:solidFill>
              </a:defRPr>
            </a:lvl1pPr>
            <a:lvl2pPr>
              <a:lnSpc>
                <a:spcPct val="90000"/>
              </a:lnSpc>
              <a:spcBef>
                <a:spcPts val="200"/>
              </a:spcBef>
              <a:spcAft>
                <a:spcPts val="0"/>
              </a:spcAft>
              <a:defRPr sz="2800" spc="0">
                <a:solidFill>
                  <a:schemeClr val="tx1"/>
                </a:solidFill>
              </a:defRPr>
            </a:lvl2pPr>
          </a:lstStyle>
          <a:p>
            <a:pPr lvl="0"/>
            <a:r>
              <a:rPr lang="en-GB"/>
              <a:t>Insert document heading </a:t>
            </a:r>
            <a:br>
              <a:rPr lang="en-GB"/>
            </a:br>
            <a:r>
              <a:rPr lang="en-GB"/>
              <a:t>this can span up to two lines</a:t>
            </a:r>
          </a:p>
          <a:p>
            <a:pPr lvl="1"/>
            <a:r>
              <a:rPr lang="en-GB"/>
              <a:t>Insert subtitle this can </a:t>
            </a:r>
            <a:br>
              <a:rPr lang="en-GB"/>
            </a:br>
            <a:r>
              <a:rPr lang="en-GB"/>
              <a:t>span up to two lines</a:t>
            </a:r>
          </a:p>
        </p:txBody>
      </p:sp>
      <p:sp>
        <p:nvSpPr>
          <p:cNvPr id="12" name="txtSecureMarker1" hidden="1"/>
          <p:cNvSpPr txBox="1"/>
          <p:nvPr userDrawn="1"/>
        </p:nvSpPr>
        <p:spPr>
          <a:xfrm>
            <a:off x="3761256" y="57478"/>
            <a:ext cx="4669488" cy="261610"/>
          </a:xfrm>
          <a:prstGeom prst="rect">
            <a:avLst/>
          </a:prstGeom>
          <a:noFill/>
        </p:spPr>
        <p:txBody>
          <a:bodyPr wrap="square" rtlCol="0">
            <a:sp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15" name="txtSecureMarker2" hidden="1"/>
          <p:cNvSpPr txBox="1"/>
          <p:nvPr userDrawn="1"/>
        </p:nvSpPr>
        <p:spPr>
          <a:xfrm>
            <a:off x="3761256" y="6508376"/>
            <a:ext cx="4669488" cy="261610"/>
          </a:xfrm>
          <a:prstGeom prst="rect">
            <a:avLst/>
          </a:prstGeom>
          <a:noFill/>
        </p:spPr>
        <p:txBody>
          <a:bodyPr wrap="square" rtlCol="0">
            <a:sp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24" name="Text Placeholder 4">
            <a:extLst>
              <a:ext uri="{FF2B5EF4-FFF2-40B4-BE49-F238E27FC236}">
                <a16:creationId xmlns:a16="http://schemas.microsoft.com/office/drawing/2014/main" id="{FFC08BDF-D812-475F-BF4F-50C5284CF49E}"/>
              </a:ext>
            </a:extLst>
          </p:cNvPr>
          <p:cNvSpPr>
            <a:spLocks noGrp="1"/>
          </p:cNvSpPr>
          <p:nvPr>
            <p:ph type="body" sz="quarter" idx="17"/>
          </p:nvPr>
        </p:nvSpPr>
        <p:spPr>
          <a:xfrm>
            <a:off x="745395" y="5531668"/>
            <a:ext cx="10709030" cy="312737"/>
          </a:xfrm>
        </p:spPr>
        <p:txBody>
          <a:bodyPr anchor="ctr"/>
          <a:lstStyle>
            <a:lvl1pPr>
              <a:defRPr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226933312"/>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A (Light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0A8916-A10E-4101-8A80-1E5A4C0A84A6}"/>
              </a:ext>
            </a:extLst>
          </p:cNvPr>
          <p:cNvSpPr/>
          <p:nvPr userDrawn="1"/>
        </p:nvSpPr>
        <p:spPr>
          <a:xfrm>
            <a:off x="0" y="6508376"/>
            <a:ext cx="12192000" cy="349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4" name="txtSecureMarker1" hidden="1"/>
          <p:cNvSpPr txBox="1"/>
          <p:nvPr userDrawn="1"/>
        </p:nvSpPr>
        <p:spPr>
          <a:xfrm>
            <a:off x="3761256" y="57478"/>
            <a:ext cx="4669488" cy="261610"/>
          </a:xfrm>
          <a:prstGeom prst="rect">
            <a:avLst/>
          </a:prstGeom>
          <a:noFill/>
        </p:spPr>
        <p:txBody>
          <a:bodyPr wrap="square" rtlCol="0">
            <a:sp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15" name="txtSecureMarker2" hidden="1"/>
          <p:cNvSpPr txBox="1"/>
          <p:nvPr userDrawn="1"/>
        </p:nvSpPr>
        <p:spPr>
          <a:xfrm>
            <a:off x="3761256" y="6508376"/>
            <a:ext cx="4669488" cy="261610"/>
          </a:xfrm>
          <a:prstGeom prst="rect">
            <a:avLst/>
          </a:prstGeom>
          <a:noFill/>
        </p:spPr>
        <p:txBody>
          <a:bodyPr wrap="square" rtlCol="0">
            <a:sp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16" name="Text Placeholder 7">
            <a:extLst>
              <a:ext uri="{FF2B5EF4-FFF2-40B4-BE49-F238E27FC236}">
                <a16:creationId xmlns:a16="http://schemas.microsoft.com/office/drawing/2014/main" id="{035B167D-096D-4F38-B4D0-063FD3C58BA1}"/>
              </a:ext>
            </a:extLst>
          </p:cNvPr>
          <p:cNvSpPr>
            <a:spLocks noGrp="1"/>
          </p:cNvSpPr>
          <p:nvPr>
            <p:ph type="body" sz="quarter" idx="15" hasCustomPrompt="1"/>
          </p:nvPr>
        </p:nvSpPr>
        <p:spPr>
          <a:xfrm>
            <a:off x="737575" y="3454400"/>
            <a:ext cx="10718031" cy="1950518"/>
          </a:xfrm>
        </p:spPr>
        <p:txBody>
          <a:bodyPr anchor="t" anchorCtr="0">
            <a:normAutofit/>
          </a:bodyPr>
          <a:lstStyle>
            <a:lvl1pPr>
              <a:lnSpc>
                <a:spcPct val="90000"/>
              </a:lnSpc>
              <a:spcBef>
                <a:spcPts val="0"/>
              </a:spcBef>
              <a:spcAft>
                <a:spcPts val="0"/>
              </a:spcAft>
              <a:defRPr sz="3600" b="1" cap="none" spc="0" baseline="0">
                <a:solidFill>
                  <a:schemeClr val="bg2"/>
                </a:solidFill>
              </a:defRPr>
            </a:lvl1pPr>
            <a:lvl2pPr>
              <a:lnSpc>
                <a:spcPct val="90000"/>
              </a:lnSpc>
              <a:spcBef>
                <a:spcPts val="200"/>
              </a:spcBef>
              <a:spcAft>
                <a:spcPts val="0"/>
              </a:spcAft>
              <a:defRPr sz="2800" spc="0">
                <a:solidFill>
                  <a:schemeClr val="tx1"/>
                </a:solidFill>
              </a:defRPr>
            </a:lvl2pPr>
          </a:lstStyle>
          <a:p>
            <a:pPr lvl="0"/>
            <a:r>
              <a:rPr lang="en-GB"/>
              <a:t>Insert document heading </a:t>
            </a:r>
            <a:br>
              <a:rPr lang="en-GB"/>
            </a:br>
            <a:r>
              <a:rPr lang="en-GB"/>
              <a:t>this can span up to two lines</a:t>
            </a:r>
          </a:p>
          <a:p>
            <a:pPr lvl="1"/>
            <a:r>
              <a:rPr lang="en-GB"/>
              <a:t>Insert subtitle this can </a:t>
            </a:r>
            <a:br>
              <a:rPr lang="en-GB"/>
            </a:br>
            <a:r>
              <a:rPr lang="en-GB"/>
              <a:t>span up to two lines</a:t>
            </a:r>
          </a:p>
        </p:txBody>
      </p:sp>
      <p:sp>
        <p:nvSpPr>
          <p:cNvPr id="21" name="Text Placeholder 4">
            <a:extLst>
              <a:ext uri="{FF2B5EF4-FFF2-40B4-BE49-F238E27FC236}">
                <a16:creationId xmlns:a16="http://schemas.microsoft.com/office/drawing/2014/main" id="{F6398B1A-4C2A-42D0-A26E-9E7BD144F7E3}"/>
              </a:ext>
            </a:extLst>
          </p:cNvPr>
          <p:cNvSpPr>
            <a:spLocks noGrp="1"/>
          </p:cNvSpPr>
          <p:nvPr>
            <p:ph type="body" sz="quarter" idx="17"/>
          </p:nvPr>
        </p:nvSpPr>
        <p:spPr>
          <a:xfrm>
            <a:off x="745395" y="5531668"/>
            <a:ext cx="10709030" cy="312737"/>
          </a:xfrm>
        </p:spPr>
        <p:txBody>
          <a:bodyPr anchor="ctr"/>
          <a:lstStyle>
            <a:lvl1pPr>
              <a:defRPr b="0">
                <a:solidFill>
                  <a:schemeClr val="tx1"/>
                </a:solidFill>
              </a:defRPr>
            </a:lvl1pPr>
          </a:lstStyle>
          <a:p>
            <a:pPr lvl="0"/>
            <a:r>
              <a:rPr lang="en-US"/>
              <a:t>Click to edit Master text styles</a:t>
            </a:r>
          </a:p>
        </p:txBody>
      </p:sp>
      <p:sp>
        <p:nvSpPr>
          <p:cNvPr id="20" name="Picture Placeholder 34">
            <a:extLst>
              <a:ext uri="{FF2B5EF4-FFF2-40B4-BE49-F238E27FC236}">
                <a16:creationId xmlns:a16="http://schemas.microsoft.com/office/drawing/2014/main" id="{9DDFB789-3735-438F-BE56-75890EC5FE26}"/>
              </a:ext>
            </a:extLst>
          </p:cNvPr>
          <p:cNvSpPr>
            <a:spLocks noGrp="1"/>
          </p:cNvSpPr>
          <p:nvPr>
            <p:ph type="pic" sz="quarter" idx="10"/>
          </p:nvPr>
        </p:nvSpPr>
        <p:spPr>
          <a:xfrm>
            <a:off x="0" y="-73489"/>
            <a:ext cx="12192000" cy="3595821"/>
          </a:xfrm>
          <a:prstGeom prst="rect">
            <a:avLst/>
          </a:prstGeom>
          <a:solidFill>
            <a:srgbClr val="C2D6E7"/>
          </a:solidFill>
          <a:ln>
            <a:noFill/>
          </a:ln>
        </p:spPr>
        <p:txBody>
          <a:bodyPr wrap="square" lIns="36000" tIns="36000" rIns="36000" bIns="36000" anchor="ctr">
            <a:noAutofit/>
          </a:bodyPr>
          <a:lstStyle>
            <a:lvl1pPr marL="0" indent="0" algn="ctr">
              <a:lnSpc>
                <a:spcPct val="100000"/>
              </a:lnSpc>
              <a:spcAft>
                <a:spcPts val="0"/>
              </a:spcAft>
              <a:buNone/>
              <a:defRPr sz="1800">
                <a:solidFill>
                  <a:schemeClr val="bg1"/>
                </a:solidFill>
              </a:defRPr>
            </a:lvl1pPr>
          </a:lstStyle>
          <a:p>
            <a:r>
              <a:rPr lang="en-US"/>
              <a:t>Click icon to add picture</a:t>
            </a:r>
            <a:endParaRPr lang="en-GB"/>
          </a:p>
        </p:txBody>
      </p:sp>
    </p:spTree>
    <p:extLst>
      <p:ext uri="{BB962C8B-B14F-4D97-AF65-F5344CB8AC3E}">
        <p14:creationId xmlns:p14="http://schemas.microsoft.com/office/powerpoint/2010/main" val="36535180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B">
    <p:spTree>
      <p:nvGrpSpPr>
        <p:cNvPr id="1" name=""/>
        <p:cNvGrpSpPr/>
        <p:nvPr/>
      </p:nvGrpSpPr>
      <p:grpSpPr>
        <a:xfrm>
          <a:off x="0" y="0"/>
          <a:ext cx="0" cy="0"/>
          <a:chOff x="0" y="0"/>
          <a:chExt cx="0" cy="0"/>
        </a:xfrm>
      </p:grpSpPr>
      <p:sp>
        <p:nvSpPr>
          <p:cNvPr id="15" name="Picture Placeholder 14"/>
          <p:cNvSpPr>
            <a:spLocks noGrp="1"/>
          </p:cNvSpPr>
          <p:nvPr>
            <p:ph type="pic" sz="quarter" idx="19"/>
          </p:nvPr>
        </p:nvSpPr>
        <p:spPr>
          <a:xfrm>
            <a:off x="0" y="0"/>
            <a:ext cx="6912708" cy="6858000"/>
          </a:xfrm>
          <a:custGeom>
            <a:avLst/>
            <a:gdLst>
              <a:gd name="connsiteX0" fmla="*/ 0 w 5616575"/>
              <a:gd name="connsiteY0" fmla="*/ 0 h 6858000"/>
              <a:gd name="connsiteX1" fmla="*/ 5616575 w 5616575"/>
              <a:gd name="connsiteY1" fmla="*/ 0 h 6858000"/>
              <a:gd name="connsiteX2" fmla="*/ 5616575 w 5616575"/>
              <a:gd name="connsiteY2" fmla="*/ 296862 h 6858000"/>
              <a:gd name="connsiteX3" fmla="*/ 5336669 w 5616575"/>
              <a:gd name="connsiteY3" fmla="*/ 296862 h 6858000"/>
              <a:gd name="connsiteX4" fmla="*/ 5336669 w 5616575"/>
              <a:gd name="connsiteY4" fmla="*/ 6453188 h 6858000"/>
              <a:gd name="connsiteX5" fmla="*/ 5616575 w 5616575"/>
              <a:gd name="connsiteY5" fmla="*/ 6453188 h 6858000"/>
              <a:gd name="connsiteX6" fmla="*/ 5616575 w 5616575"/>
              <a:gd name="connsiteY6" fmla="*/ 6858000 h 6858000"/>
              <a:gd name="connsiteX7" fmla="*/ 0 w 56165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6575" h="6858000">
                <a:moveTo>
                  <a:pt x="0" y="0"/>
                </a:moveTo>
                <a:lnTo>
                  <a:pt x="5616575" y="0"/>
                </a:lnTo>
                <a:lnTo>
                  <a:pt x="5616575" y="296862"/>
                </a:lnTo>
                <a:lnTo>
                  <a:pt x="5336669" y="296862"/>
                </a:lnTo>
                <a:lnTo>
                  <a:pt x="5336669" y="6453188"/>
                </a:lnTo>
                <a:lnTo>
                  <a:pt x="5616575" y="6453188"/>
                </a:lnTo>
                <a:lnTo>
                  <a:pt x="5616575" y="6858000"/>
                </a:lnTo>
                <a:lnTo>
                  <a:pt x="0" y="6858000"/>
                </a:lnTo>
                <a:close/>
              </a:path>
            </a:pathLst>
          </a:custGeom>
          <a:solidFill>
            <a:schemeClr val="accent5"/>
          </a:solidFill>
        </p:spPr>
        <p:txBody>
          <a:bodyPr wrap="square" lIns="36000" tIns="36000" rIns="36000" bIns="36000" anchor="ctr">
            <a:noAutofit/>
          </a:bodyPr>
          <a:lstStyle>
            <a:lvl1pPr algn="ctr">
              <a:defRPr>
                <a:solidFill>
                  <a:schemeClr val="bg1"/>
                </a:solidFill>
              </a:defRPr>
            </a:lvl1pPr>
          </a:lstStyle>
          <a:p>
            <a:r>
              <a:rPr lang="en-US"/>
              <a:t>Click icon to add picture</a:t>
            </a:r>
            <a:endParaRPr lang="en-GB"/>
          </a:p>
        </p:txBody>
      </p:sp>
      <p:sp>
        <p:nvSpPr>
          <p:cNvPr id="21" name="Rectangle 20"/>
          <p:cNvSpPr/>
          <p:nvPr userDrawn="1"/>
        </p:nvSpPr>
        <p:spPr>
          <a:xfrm>
            <a:off x="6568209" y="296862"/>
            <a:ext cx="5244747" cy="6156326"/>
          </a:xfrm>
          <a:prstGeom prst="rect">
            <a:avLst/>
          </a:prstGeom>
          <a:solidFill>
            <a:srgbClr val="F5F8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9" name="Rectangle 8"/>
          <p:cNvSpPr/>
          <p:nvPr userDrawn="1"/>
        </p:nvSpPr>
        <p:spPr>
          <a:xfrm>
            <a:off x="6568209" y="296862"/>
            <a:ext cx="5244747"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31" name="Text Placeholder 22"/>
          <p:cNvSpPr>
            <a:spLocks noGrp="1"/>
          </p:cNvSpPr>
          <p:nvPr>
            <p:ph type="body" sz="quarter" idx="17" hasCustomPrompt="1"/>
          </p:nvPr>
        </p:nvSpPr>
        <p:spPr>
          <a:xfrm>
            <a:off x="7030523" y="4700575"/>
            <a:ext cx="4428485" cy="795999"/>
          </a:xfrm>
        </p:spPr>
        <p:txBody>
          <a:bodyPr lIns="0" tIns="46800" rIns="0">
            <a:normAutofit/>
          </a:bodyPr>
          <a:lstStyle>
            <a:lvl1pPr>
              <a:lnSpc>
                <a:spcPct val="110000"/>
              </a:lnSpc>
              <a:spcBef>
                <a:spcPts val="0"/>
              </a:spcBef>
              <a:spcAft>
                <a:spcPts val="800"/>
              </a:spcAft>
              <a:defRPr sz="1400" b="0" cap="none" baseline="0"/>
            </a:lvl1pPr>
            <a:lvl3pPr>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GB"/>
              <a:t>Large text – Arial regular size 14</a:t>
            </a:r>
          </a:p>
        </p:txBody>
      </p:sp>
      <p:sp>
        <p:nvSpPr>
          <p:cNvPr id="10" name="txtSecureMarker1" hidden="1"/>
          <p:cNvSpPr txBox="1"/>
          <p:nvPr userDrawn="1"/>
        </p:nvSpPr>
        <p:spPr>
          <a:xfrm>
            <a:off x="7142109" y="26527"/>
            <a:ext cx="4669488" cy="261610"/>
          </a:xfrm>
          <a:prstGeom prst="rect">
            <a:avLst/>
          </a:prstGeom>
          <a:noFill/>
        </p:spPr>
        <p:txBody>
          <a:bodyPr wrap="square" rtlCol="0">
            <a:sp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11" name="txtSecureMarker2" hidden="1"/>
          <p:cNvSpPr txBox="1"/>
          <p:nvPr userDrawn="1"/>
        </p:nvSpPr>
        <p:spPr>
          <a:xfrm>
            <a:off x="6912708" y="6324601"/>
            <a:ext cx="4033642" cy="466889"/>
          </a:xfrm>
          <a:prstGeom prst="rect">
            <a:avLst/>
          </a:prstGeom>
          <a:noFill/>
        </p:spPr>
        <p:txBody>
          <a:bodyPr wrap="square" rtlCol="0" anchor="b" anchorCtr="0">
            <a:no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14" name="Text Placeholder 7">
            <a:extLst>
              <a:ext uri="{FF2B5EF4-FFF2-40B4-BE49-F238E27FC236}">
                <a16:creationId xmlns:a16="http://schemas.microsoft.com/office/drawing/2014/main" id="{FF3AC676-64AD-463E-8369-FDD63F3632CF}"/>
              </a:ext>
            </a:extLst>
          </p:cNvPr>
          <p:cNvSpPr>
            <a:spLocks noGrp="1"/>
          </p:cNvSpPr>
          <p:nvPr>
            <p:ph type="body" sz="quarter" idx="15" hasCustomPrompt="1"/>
          </p:nvPr>
        </p:nvSpPr>
        <p:spPr>
          <a:xfrm>
            <a:off x="7027119" y="1716088"/>
            <a:ext cx="4428486" cy="2916000"/>
          </a:xfrm>
        </p:spPr>
        <p:txBody>
          <a:bodyPr anchor="t" anchorCtr="0">
            <a:normAutofit/>
          </a:bodyPr>
          <a:lstStyle>
            <a:lvl1pPr>
              <a:lnSpc>
                <a:spcPct val="90000"/>
              </a:lnSpc>
              <a:spcBef>
                <a:spcPts val="0"/>
              </a:spcBef>
              <a:spcAft>
                <a:spcPts val="0"/>
              </a:spcAft>
              <a:defRPr sz="3600" b="1" cap="none" spc="0" baseline="0">
                <a:solidFill>
                  <a:schemeClr val="bg2"/>
                </a:solidFill>
              </a:defRPr>
            </a:lvl1pPr>
            <a:lvl2pPr>
              <a:lnSpc>
                <a:spcPct val="90000"/>
              </a:lnSpc>
              <a:spcBef>
                <a:spcPts val="200"/>
              </a:spcBef>
              <a:spcAft>
                <a:spcPts val="0"/>
              </a:spcAft>
              <a:defRPr sz="2800" spc="0">
                <a:solidFill>
                  <a:schemeClr val="tx1"/>
                </a:solidFill>
              </a:defRPr>
            </a:lvl2pPr>
          </a:lstStyle>
          <a:p>
            <a:pPr lvl="0"/>
            <a:r>
              <a:rPr lang="en-GB"/>
              <a:t>Click to edit title</a:t>
            </a:r>
          </a:p>
          <a:p>
            <a:pPr lvl="1"/>
            <a:r>
              <a:rPr lang="en-GB"/>
              <a:t>Second level</a:t>
            </a:r>
          </a:p>
        </p:txBody>
      </p:sp>
    </p:spTree>
    <p:extLst>
      <p:ext uri="{BB962C8B-B14F-4D97-AF65-F5344CB8AC3E}">
        <p14:creationId xmlns:p14="http://schemas.microsoft.com/office/powerpoint/2010/main" val="1427018472"/>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ivider Slide A [TOC Source]">
    <p:spTree>
      <p:nvGrpSpPr>
        <p:cNvPr id="1" name=""/>
        <p:cNvGrpSpPr/>
        <p:nvPr/>
      </p:nvGrpSpPr>
      <p:grpSpPr>
        <a:xfrm>
          <a:off x="0" y="0"/>
          <a:ext cx="0" cy="0"/>
          <a:chOff x="0" y="0"/>
          <a:chExt cx="0" cy="0"/>
        </a:xfrm>
      </p:grpSpPr>
      <p:sp>
        <p:nvSpPr>
          <p:cNvPr id="18" name="plcPicture">
            <a:extLst>
              <a:ext uri="{FF2B5EF4-FFF2-40B4-BE49-F238E27FC236}">
                <a16:creationId xmlns:a16="http://schemas.microsoft.com/office/drawing/2014/main" id="{FDBD7B76-FE59-43F2-BE4F-F36133B2C122}"/>
              </a:ext>
            </a:extLst>
          </p:cNvPr>
          <p:cNvSpPr>
            <a:spLocks noGrp="1"/>
          </p:cNvSpPr>
          <p:nvPr>
            <p:ph type="pic" sz="quarter" idx="22"/>
          </p:nvPr>
        </p:nvSpPr>
        <p:spPr>
          <a:xfrm>
            <a:off x="4543520" y="0"/>
            <a:ext cx="7648480" cy="6858000"/>
          </a:xfrm>
          <a:custGeom>
            <a:avLst/>
            <a:gdLst>
              <a:gd name="connsiteX0" fmla="*/ 0 w 6214390"/>
              <a:gd name="connsiteY0" fmla="*/ 0 h 6858000"/>
              <a:gd name="connsiteX1" fmla="*/ 6214390 w 6214390"/>
              <a:gd name="connsiteY1" fmla="*/ 0 h 6858000"/>
              <a:gd name="connsiteX2" fmla="*/ 6214390 w 6214390"/>
              <a:gd name="connsiteY2" fmla="*/ 6858000 h 6858000"/>
              <a:gd name="connsiteX3" fmla="*/ 0 w 6214390"/>
              <a:gd name="connsiteY3" fmla="*/ 6858000 h 6858000"/>
              <a:gd name="connsiteX4" fmla="*/ 0 w 6214390"/>
              <a:gd name="connsiteY4" fmla="*/ 6453188 h 6858000"/>
              <a:gd name="connsiteX5" fmla="*/ 273965 w 6214390"/>
              <a:gd name="connsiteY5" fmla="*/ 6453188 h 6858000"/>
              <a:gd name="connsiteX6" fmla="*/ 273965 w 6214390"/>
              <a:gd name="connsiteY6" fmla="*/ 296862 h 6858000"/>
              <a:gd name="connsiteX7" fmla="*/ 0 w 6214390"/>
              <a:gd name="connsiteY7" fmla="*/ 2968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4390" h="6858000">
                <a:moveTo>
                  <a:pt x="0" y="0"/>
                </a:moveTo>
                <a:lnTo>
                  <a:pt x="6214390" y="0"/>
                </a:lnTo>
                <a:lnTo>
                  <a:pt x="6214390" y="6858000"/>
                </a:lnTo>
                <a:lnTo>
                  <a:pt x="0" y="6858000"/>
                </a:lnTo>
                <a:lnTo>
                  <a:pt x="0" y="6453188"/>
                </a:lnTo>
                <a:lnTo>
                  <a:pt x="273965" y="6453188"/>
                </a:lnTo>
                <a:lnTo>
                  <a:pt x="273965" y="296862"/>
                </a:lnTo>
                <a:lnTo>
                  <a:pt x="0" y="296862"/>
                </a:lnTo>
                <a:close/>
              </a:path>
            </a:pathLst>
          </a:custGeom>
          <a:solidFill>
            <a:schemeClr val="accent5"/>
          </a:solidFill>
        </p:spPr>
        <p:txBody>
          <a:bodyPr wrap="square" lIns="36000" tIns="36000" rIns="36000" bIns="36000" anchor="ctr">
            <a:noAutofit/>
          </a:bodyPr>
          <a:lstStyle>
            <a:lvl1pPr algn="ctr">
              <a:lnSpc>
                <a:spcPct val="100000"/>
              </a:lnSpc>
              <a:spcAft>
                <a:spcPts val="0"/>
              </a:spcAft>
              <a:defRPr>
                <a:solidFill>
                  <a:schemeClr val="bg1"/>
                </a:solidFill>
              </a:defRPr>
            </a:lvl1pPr>
          </a:lstStyle>
          <a:p>
            <a:r>
              <a:rPr lang="en-US"/>
              <a:t>Click icon to add picture</a:t>
            </a:r>
            <a:endParaRPr lang="en-GB"/>
          </a:p>
        </p:txBody>
      </p:sp>
      <p:sp>
        <p:nvSpPr>
          <p:cNvPr id="14" name="shpSection">
            <a:extLst>
              <a:ext uri="{FF2B5EF4-FFF2-40B4-BE49-F238E27FC236}">
                <a16:creationId xmlns:a16="http://schemas.microsoft.com/office/drawing/2014/main" id="{94B423C4-AB24-4683-A765-A3CD76C08777}"/>
              </a:ext>
            </a:extLst>
          </p:cNvPr>
          <p:cNvSpPr/>
          <p:nvPr userDrawn="1"/>
        </p:nvSpPr>
        <p:spPr>
          <a:xfrm>
            <a:off x="379048" y="296862"/>
            <a:ext cx="4501660"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solidFill>
                <a:srgbClr val="FFFFFF"/>
              </a:solidFill>
            </a:endParaRPr>
          </a:p>
        </p:txBody>
      </p:sp>
      <p:sp>
        <p:nvSpPr>
          <p:cNvPr id="13" name="plcSectionNumber"/>
          <p:cNvSpPr>
            <a:spLocks noGrp="1"/>
          </p:cNvSpPr>
          <p:nvPr>
            <p:ph type="body" sz="quarter" idx="15" hasCustomPrompt="1"/>
          </p:nvPr>
        </p:nvSpPr>
        <p:spPr>
          <a:xfrm>
            <a:off x="749816" y="1706807"/>
            <a:ext cx="2403692" cy="1315824"/>
          </a:xfrm>
        </p:spPr>
        <p:txBody>
          <a:bodyPr anchor="ctr">
            <a:normAutofit/>
          </a:bodyPr>
          <a:lstStyle>
            <a:lvl1pPr>
              <a:lnSpc>
                <a:spcPct val="80000"/>
              </a:lnSpc>
              <a:spcBef>
                <a:spcPts val="0"/>
              </a:spcBef>
              <a:defRPr sz="10000" b="1" cap="all" spc="-150" baseline="0">
                <a:solidFill>
                  <a:schemeClr val="bg2"/>
                </a:solidFill>
              </a:defRPr>
            </a:lvl1pPr>
            <a:lvl2pPr>
              <a:lnSpc>
                <a:spcPct val="80000"/>
              </a:lnSpc>
              <a:spcBef>
                <a:spcPts val="0"/>
              </a:spcBef>
              <a:defRPr sz="5000" spc="-150">
                <a:solidFill>
                  <a:schemeClr val="bg2"/>
                </a:solidFill>
              </a:defRPr>
            </a:lvl2pPr>
          </a:lstStyle>
          <a:p>
            <a:pPr lvl="0"/>
            <a:r>
              <a:rPr lang="en-GB"/>
              <a:t>##</a:t>
            </a:r>
          </a:p>
        </p:txBody>
      </p:sp>
      <p:sp>
        <p:nvSpPr>
          <p:cNvPr id="7" name="txtSecureMarker1" hidden="1"/>
          <p:cNvSpPr txBox="1"/>
          <p:nvPr userDrawn="1"/>
        </p:nvSpPr>
        <p:spPr>
          <a:xfrm>
            <a:off x="379048" y="55388"/>
            <a:ext cx="4669488" cy="261610"/>
          </a:xfrm>
          <a:prstGeom prst="rect">
            <a:avLst/>
          </a:prstGeom>
          <a:noFill/>
        </p:spPr>
        <p:txBody>
          <a:bodyPr wrap="square" rtlCol="0">
            <a:sp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9" name="txtSecureMarker2" hidden="1"/>
          <p:cNvSpPr txBox="1"/>
          <p:nvPr userDrawn="1"/>
        </p:nvSpPr>
        <p:spPr>
          <a:xfrm>
            <a:off x="379048" y="6534710"/>
            <a:ext cx="4669488" cy="261610"/>
          </a:xfrm>
          <a:prstGeom prst="rect">
            <a:avLst/>
          </a:prstGeom>
          <a:noFill/>
        </p:spPr>
        <p:txBody>
          <a:bodyPr wrap="square" rtlCol="0">
            <a:sp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12" name="plcSectionTitle">
            <a:extLst>
              <a:ext uri="{FF2B5EF4-FFF2-40B4-BE49-F238E27FC236}">
                <a16:creationId xmlns:a16="http://schemas.microsoft.com/office/drawing/2014/main" id="{A0986BAB-7A84-4675-907C-814E976DD806}"/>
              </a:ext>
            </a:extLst>
          </p:cNvPr>
          <p:cNvSpPr>
            <a:spLocks noGrp="1"/>
          </p:cNvSpPr>
          <p:nvPr>
            <p:ph type="body" sz="quarter" idx="13" hasCustomPrompt="1"/>
          </p:nvPr>
        </p:nvSpPr>
        <p:spPr>
          <a:xfrm>
            <a:off x="737576" y="3183069"/>
            <a:ext cx="3741801" cy="2970213"/>
          </a:xfrm>
        </p:spPr>
        <p:txBody>
          <a:bodyPr tIns="0" rIns="0" bIns="0" anchor="t">
            <a:noAutofit/>
          </a:bodyPr>
          <a:lstStyle>
            <a:lvl1pPr>
              <a:lnSpc>
                <a:spcPct val="100000"/>
              </a:lnSpc>
              <a:spcBef>
                <a:spcPts val="0"/>
              </a:spcBef>
              <a:spcAft>
                <a:spcPts val="0"/>
              </a:spcAft>
              <a:defRPr sz="28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4213715687"/>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ivider Slide B [TOC Source]">
    <p:spTree>
      <p:nvGrpSpPr>
        <p:cNvPr id="1" name=""/>
        <p:cNvGrpSpPr/>
        <p:nvPr/>
      </p:nvGrpSpPr>
      <p:grpSpPr>
        <a:xfrm>
          <a:off x="0" y="0"/>
          <a:ext cx="0" cy="0"/>
          <a:chOff x="0" y="0"/>
          <a:chExt cx="0" cy="0"/>
        </a:xfrm>
      </p:grpSpPr>
      <p:sp>
        <p:nvSpPr>
          <p:cNvPr id="22" name="plcPicture">
            <a:extLst>
              <a:ext uri="{FF2B5EF4-FFF2-40B4-BE49-F238E27FC236}">
                <a16:creationId xmlns:a16="http://schemas.microsoft.com/office/drawing/2014/main" id="{24EE9CC8-950C-49B4-9FDC-63D2C17B2C2C}"/>
              </a:ext>
            </a:extLst>
          </p:cNvPr>
          <p:cNvSpPr>
            <a:spLocks noGrp="1"/>
          </p:cNvSpPr>
          <p:nvPr>
            <p:ph type="pic" sz="quarter" idx="22"/>
          </p:nvPr>
        </p:nvSpPr>
        <p:spPr>
          <a:xfrm>
            <a:off x="2" y="0"/>
            <a:ext cx="6440498" cy="6858000"/>
          </a:xfrm>
          <a:custGeom>
            <a:avLst/>
            <a:gdLst>
              <a:gd name="connsiteX0" fmla="*/ 0 w 5232905"/>
              <a:gd name="connsiteY0" fmla="*/ 0 h 6858000"/>
              <a:gd name="connsiteX1" fmla="*/ 5232905 w 5232905"/>
              <a:gd name="connsiteY1" fmla="*/ 0 h 6858000"/>
              <a:gd name="connsiteX2" fmla="*/ 5232905 w 5232905"/>
              <a:gd name="connsiteY2" fmla="*/ 296862 h 6858000"/>
              <a:gd name="connsiteX3" fmla="*/ 4953000 w 5232905"/>
              <a:gd name="connsiteY3" fmla="*/ 296862 h 6858000"/>
              <a:gd name="connsiteX4" fmla="*/ 4953000 w 5232905"/>
              <a:gd name="connsiteY4" fmla="*/ 6453188 h 6858000"/>
              <a:gd name="connsiteX5" fmla="*/ 5232905 w 5232905"/>
              <a:gd name="connsiteY5" fmla="*/ 6453188 h 6858000"/>
              <a:gd name="connsiteX6" fmla="*/ 5232905 w 5232905"/>
              <a:gd name="connsiteY6" fmla="*/ 6858000 h 6858000"/>
              <a:gd name="connsiteX7" fmla="*/ 0 w 523290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2905" h="6858000">
                <a:moveTo>
                  <a:pt x="0" y="0"/>
                </a:moveTo>
                <a:lnTo>
                  <a:pt x="5232905" y="0"/>
                </a:lnTo>
                <a:lnTo>
                  <a:pt x="5232905" y="296862"/>
                </a:lnTo>
                <a:lnTo>
                  <a:pt x="4953000" y="296862"/>
                </a:lnTo>
                <a:lnTo>
                  <a:pt x="4953000" y="6453188"/>
                </a:lnTo>
                <a:lnTo>
                  <a:pt x="5232905" y="6453188"/>
                </a:lnTo>
                <a:lnTo>
                  <a:pt x="5232905" y="6858000"/>
                </a:lnTo>
                <a:lnTo>
                  <a:pt x="0" y="6858000"/>
                </a:lnTo>
                <a:close/>
              </a:path>
            </a:pathLst>
          </a:custGeom>
          <a:solidFill>
            <a:schemeClr val="accent5"/>
          </a:solidFill>
        </p:spPr>
        <p:txBody>
          <a:bodyPr wrap="square" lIns="36000" tIns="36000" rIns="36000" bIns="36000" anchor="ctr">
            <a:noAutofit/>
          </a:bodyPr>
          <a:lstStyle>
            <a:lvl1pPr algn="ctr">
              <a:lnSpc>
                <a:spcPct val="100000"/>
              </a:lnSpc>
              <a:spcAft>
                <a:spcPts val="0"/>
              </a:spcAft>
              <a:defRPr>
                <a:solidFill>
                  <a:schemeClr val="bg1"/>
                </a:solidFill>
              </a:defRPr>
            </a:lvl1pPr>
          </a:lstStyle>
          <a:p>
            <a:r>
              <a:rPr lang="en-US"/>
              <a:t>Click icon to add picture</a:t>
            </a:r>
            <a:endParaRPr lang="en-GB"/>
          </a:p>
        </p:txBody>
      </p:sp>
      <p:sp>
        <p:nvSpPr>
          <p:cNvPr id="7" name="txtSecureMarker2" hidden="1"/>
          <p:cNvSpPr txBox="1"/>
          <p:nvPr userDrawn="1"/>
        </p:nvSpPr>
        <p:spPr>
          <a:xfrm>
            <a:off x="8716108" y="6153282"/>
            <a:ext cx="2230241" cy="638209"/>
          </a:xfrm>
          <a:prstGeom prst="rect">
            <a:avLst/>
          </a:prstGeom>
          <a:noFill/>
        </p:spPr>
        <p:txBody>
          <a:bodyPr wrap="square" rtlCol="0" anchor="b" anchorCtr="0">
            <a:no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8" name="txtSecureMarker1" hidden="1"/>
          <p:cNvSpPr txBox="1"/>
          <p:nvPr userDrawn="1"/>
        </p:nvSpPr>
        <p:spPr>
          <a:xfrm>
            <a:off x="8716107" y="-2"/>
            <a:ext cx="2228677" cy="637200"/>
          </a:xfrm>
          <a:prstGeom prst="rect">
            <a:avLst/>
          </a:prstGeom>
          <a:noFill/>
        </p:spPr>
        <p:txBody>
          <a:bodyPr wrap="square" rtlCol="0">
            <a:no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14" name="shpSection">
            <a:extLst>
              <a:ext uri="{FF2B5EF4-FFF2-40B4-BE49-F238E27FC236}">
                <a16:creationId xmlns:a16="http://schemas.microsoft.com/office/drawing/2014/main" id="{2C462A43-E7D0-4D8B-8788-CAF9721D7CCD}"/>
              </a:ext>
            </a:extLst>
          </p:cNvPr>
          <p:cNvSpPr/>
          <p:nvPr userDrawn="1"/>
        </p:nvSpPr>
        <p:spPr>
          <a:xfrm>
            <a:off x="6096000" y="296862"/>
            <a:ext cx="5716955"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solidFill>
                <a:srgbClr val="FFFFFF"/>
              </a:solidFill>
            </a:endParaRPr>
          </a:p>
        </p:txBody>
      </p:sp>
      <p:sp>
        <p:nvSpPr>
          <p:cNvPr id="13" name="plcSectionNumber"/>
          <p:cNvSpPr>
            <a:spLocks noGrp="1"/>
          </p:cNvSpPr>
          <p:nvPr>
            <p:ph type="body" sz="quarter" idx="15" hasCustomPrompt="1"/>
          </p:nvPr>
        </p:nvSpPr>
        <p:spPr>
          <a:xfrm>
            <a:off x="9038334" y="1706807"/>
            <a:ext cx="2403692" cy="1315824"/>
          </a:xfrm>
        </p:spPr>
        <p:txBody>
          <a:bodyPr rIns="0" anchor="ctr">
            <a:normAutofit/>
          </a:bodyPr>
          <a:lstStyle>
            <a:lvl1pPr algn="r">
              <a:lnSpc>
                <a:spcPct val="80000"/>
              </a:lnSpc>
              <a:spcBef>
                <a:spcPts val="0"/>
              </a:spcBef>
              <a:defRPr sz="10000" b="1" cap="all" spc="-150" baseline="0">
                <a:solidFill>
                  <a:schemeClr val="bg2"/>
                </a:solidFill>
              </a:defRPr>
            </a:lvl1pPr>
            <a:lvl2pPr>
              <a:lnSpc>
                <a:spcPct val="80000"/>
              </a:lnSpc>
              <a:spcBef>
                <a:spcPts val="0"/>
              </a:spcBef>
              <a:defRPr sz="5000" spc="-150">
                <a:solidFill>
                  <a:schemeClr val="bg2"/>
                </a:solidFill>
              </a:defRPr>
            </a:lvl2pPr>
          </a:lstStyle>
          <a:p>
            <a:pPr lvl="0"/>
            <a:r>
              <a:rPr lang="en-GB"/>
              <a:t>##</a:t>
            </a:r>
          </a:p>
        </p:txBody>
      </p:sp>
      <p:sp>
        <p:nvSpPr>
          <p:cNvPr id="10" name="plcSectionTitle">
            <a:extLst>
              <a:ext uri="{FF2B5EF4-FFF2-40B4-BE49-F238E27FC236}">
                <a16:creationId xmlns:a16="http://schemas.microsoft.com/office/drawing/2014/main" id="{13355FC8-EA57-4962-8268-3E776272D01A}"/>
              </a:ext>
            </a:extLst>
          </p:cNvPr>
          <p:cNvSpPr>
            <a:spLocks noGrp="1"/>
          </p:cNvSpPr>
          <p:nvPr>
            <p:ph type="body" sz="quarter" idx="13" hasCustomPrompt="1"/>
          </p:nvPr>
        </p:nvSpPr>
        <p:spPr>
          <a:xfrm>
            <a:off x="6473924" y="3183069"/>
            <a:ext cx="4960177" cy="2970213"/>
          </a:xfrm>
        </p:spPr>
        <p:txBody>
          <a:bodyPr tIns="0" rIns="0" bIns="0" anchor="t">
            <a:noAutofit/>
          </a:bodyPr>
          <a:lstStyle>
            <a:lvl1pPr algn="r">
              <a:lnSpc>
                <a:spcPct val="100000"/>
              </a:lnSpc>
              <a:spcBef>
                <a:spcPts val="0"/>
              </a:spcBef>
              <a:spcAft>
                <a:spcPts val="0"/>
              </a:spcAft>
              <a:defRPr sz="2800" b="1" cap="none" spc="0" baseline="0">
                <a:solidFill>
                  <a:schemeClr val="bg2"/>
                </a:solidFill>
              </a:defRPr>
            </a:lvl1pPr>
            <a:lvl2pPr algn="r">
              <a:lnSpc>
                <a:spcPct val="100000"/>
              </a:lnSpc>
              <a:spcBef>
                <a:spcPts val="0"/>
              </a:spcBef>
              <a:spcAft>
                <a:spcPts val="0"/>
              </a:spcAft>
              <a:defRPr sz="1700" b="0" cap="none" spc="0">
                <a:solidFill>
                  <a:schemeClr val="tx1"/>
                </a:solidFill>
              </a:defRPr>
            </a:lvl2pPr>
            <a:lvl3pPr algn="r">
              <a:lnSpc>
                <a:spcPct val="100000"/>
              </a:lnSpc>
              <a:spcAft>
                <a:spcPts val="0"/>
              </a:spcAft>
              <a:defRPr sz="1700" spc="0">
                <a:solidFill>
                  <a:srgbClr val="7A91A6"/>
                </a:solidFill>
              </a:defRPr>
            </a:lvl3pPr>
            <a:lvl4pPr marL="0" indent="0" algn="r">
              <a:spcBef>
                <a:spcPts val="0"/>
              </a:spcBef>
              <a:spcAft>
                <a:spcPts val="0"/>
              </a:spcAft>
              <a:buNone/>
              <a:defRPr sz="1700" spc="0">
                <a:solidFill>
                  <a:srgbClr val="7A91A6"/>
                </a:solidFill>
              </a:defRPr>
            </a:lvl4pPr>
            <a:lvl5pPr marL="0" indent="0" algn="r">
              <a:spcBef>
                <a:spcPts val="0"/>
              </a:spcBef>
              <a:spcAft>
                <a:spcPts val="0"/>
              </a:spcAft>
              <a:buNone/>
              <a:defRPr sz="1700" spc="0">
                <a:solidFill>
                  <a:srgbClr val="7A91A6"/>
                </a:solidFill>
              </a:defRPr>
            </a:lvl5pPr>
            <a:lvl6pPr marL="0" indent="0" algn="r">
              <a:lnSpc>
                <a:spcPct val="100000"/>
              </a:lnSpc>
              <a:spcBef>
                <a:spcPts val="0"/>
              </a:spcBef>
              <a:spcAft>
                <a:spcPts val="0"/>
              </a:spcAft>
              <a:buNone/>
              <a:defRPr sz="1700" spc="0">
                <a:solidFill>
                  <a:srgbClr val="7A91A6"/>
                </a:solidFill>
              </a:defRPr>
            </a:lvl6pPr>
            <a:lvl7pPr marL="0" indent="0" algn="r">
              <a:lnSpc>
                <a:spcPct val="100000"/>
              </a:lnSpc>
              <a:spcBef>
                <a:spcPts val="0"/>
              </a:spcBef>
              <a:spcAft>
                <a:spcPts val="0"/>
              </a:spcAft>
              <a:buNone/>
              <a:defRPr sz="1700" spc="0">
                <a:solidFill>
                  <a:srgbClr val="7A91A6"/>
                </a:solidFill>
              </a:defRPr>
            </a:lvl7pPr>
            <a:lvl8pPr marL="0" indent="0" algn="r">
              <a:lnSpc>
                <a:spcPct val="100000"/>
              </a:lnSpc>
              <a:spcBef>
                <a:spcPts val="0"/>
              </a:spcBef>
              <a:spcAft>
                <a:spcPts val="0"/>
              </a:spcAft>
              <a:buNone/>
              <a:defRPr sz="1700" spc="0">
                <a:solidFill>
                  <a:srgbClr val="7A91A6"/>
                </a:solidFill>
              </a:defRPr>
            </a:lvl8pPr>
            <a:lvl9pPr marL="0" indent="0" algn="r">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18271055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737576" y="1520826"/>
            <a:ext cx="10719777" cy="4645025"/>
          </a:xfrm>
        </p:spPr>
        <p:txBody>
          <a:bodyPr>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7"/>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3823667128"/>
      </p:ext>
    </p:extLst>
  </p:cSld>
  <p:clrMapOvr>
    <a:masterClrMapping/>
  </p:clrMapOvr>
  <p:transition>
    <p:fade/>
  </p:transition>
  <p:extLst>
    <p:ext uri="{DCECCB84-F9BA-43D5-87BE-67443E8EF086}">
      <p15:sldGuideLst xmlns:p15="http://schemas.microsoft.com/office/powerpoint/2012/main">
        <p15:guide id="3" orient="horz" pos="388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737576" y="1520826"/>
            <a:ext cx="10719777" cy="4645025"/>
          </a:xfrm>
        </p:spPr>
        <p:txBody>
          <a:bodyPr numCol="2" spcCol="180000">
            <a:noAutofit/>
          </a:bodyPr>
          <a:lstStyle>
            <a:lvl5pPr indent="-183600">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7">
            <a:extLst>
              <a:ext uri="{FF2B5EF4-FFF2-40B4-BE49-F238E27FC236}">
                <a16:creationId xmlns:a16="http://schemas.microsoft.com/office/drawing/2014/main" id="{EF153576-1E52-4F22-96D9-1B68FB43BEF5}"/>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1224730415"/>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737576" y="1520826"/>
            <a:ext cx="10719777" cy="4645025"/>
          </a:xfrm>
        </p:spPr>
        <p:txBody>
          <a:bodyPr numCol="3"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7">
            <a:extLst>
              <a:ext uri="{FF2B5EF4-FFF2-40B4-BE49-F238E27FC236}">
                <a16:creationId xmlns:a16="http://schemas.microsoft.com/office/drawing/2014/main" id="{41A06AAD-B3B8-4323-BAD9-A04FE84983B2}"/>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350035723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737576" y="1520826"/>
            <a:ext cx="10719777" cy="4645025"/>
          </a:xfrm>
        </p:spPr>
        <p:txBody>
          <a:bodyPr>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7" name="Text Placeholder 7"/>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766042845"/>
      </p:ext>
    </p:extLst>
  </p:cSld>
  <p:clrMapOvr>
    <a:masterClrMapping/>
  </p:clrMapOvr>
  <p:transition>
    <p:fade/>
  </p:transition>
  <p:extLst>
    <p:ext uri="{DCECCB84-F9BA-43D5-87BE-67443E8EF086}">
      <p15:sldGuideLst xmlns:p15="http://schemas.microsoft.com/office/powerpoint/2012/main">
        <p15:guide id="3" orient="horz" pos="3884">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Numeric Bullets">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
        <p:nvSpPr>
          <p:cNvPr id="4" name="Content Placeholder 2">
            <a:extLst>
              <a:ext uri="{FF2B5EF4-FFF2-40B4-BE49-F238E27FC236}">
                <a16:creationId xmlns:a16="http://schemas.microsoft.com/office/drawing/2014/main" id="{6D656BE8-1D05-4BFC-A5E2-C22794724DE6}"/>
              </a:ext>
            </a:extLst>
          </p:cNvPr>
          <p:cNvSpPr>
            <a:spLocks noGrp="1"/>
          </p:cNvSpPr>
          <p:nvPr>
            <p:ph idx="1"/>
          </p:nvPr>
        </p:nvSpPr>
        <p:spPr>
          <a:xfrm>
            <a:off x="737576" y="1520826"/>
            <a:ext cx="10719777" cy="4645025"/>
          </a:xfrm>
        </p:spPr>
        <p:txBody>
          <a:bodyPr>
            <a:noAutofit/>
          </a:bodyPr>
          <a:lstStyle>
            <a:lvl4pPr marL="180000" indent="-183600">
              <a:buFont typeface="+mj-lt"/>
              <a:buAutoNum type="arabicPeriod"/>
              <a:defRPr/>
            </a:lvl4pPr>
            <a:lvl5pPr marL="360000" indent="-183600">
              <a:buFont typeface="+mj-lt"/>
              <a:buAutoNum type="alphaLcPeriod"/>
              <a:defRPr/>
            </a:lvl5pPr>
            <a:lvl6pPr marL="540000" indent="-183600">
              <a:buFont typeface="+mj-lt"/>
              <a:buAutoNum type="romanLcPeriod"/>
              <a:defRPr baseline="0"/>
            </a:lvl6pPr>
            <a:lvl7pPr marL="720000" indent="-183600">
              <a:buFont typeface="+mj-lt"/>
              <a:buAutoNum type="arabicPeriod"/>
              <a:defRPr/>
            </a:lvl7pPr>
            <a:lvl8pPr marL="900000" indent="-183600">
              <a:buFont typeface="+mj-lt"/>
              <a:buAutoNum type="alphaLcPeriod"/>
              <a:defRPr/>
            </a:lvl8pPr>
            <a:lvl9pPr marL="179387" indent="0">
              <a:buFont typeface="+mj-lt"/>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02320690"/>
      </p:ext>
    </p:extLst>
  </p:cSld>
  <p:clrMapOvr>
    <a:masterClrMapping/>
  </p:clrMapOvr>
  <p:transition>
    <p:fade/>
  </p:transition>
  <p:extLst>
    <p:ext uri="{DCECCB84-F9BA-43D5-87BE-67443E8EF086}">
      <p15:sldGuideLst xmlns:p15="http://schemas.microsoft.com/office/powerpoint/2012/main">
        <p15:guide id="3" orient="horz" pos="388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lumn Content A">
    <p:spTree>
      <p:nvGrpSpPr>
        <p:cNvPr id="1" name=""/>
        <p:cNvGrpSpPr/>
        <p:nvPr/>
      </p:nvGrpSpPr>
      <p:grpSpPr>
        <a:xfrm>
          <a:off x="0" y="0"/>
          <a:ext cx="0" cy="0"/>
          <a:chOff x="0" y="0"/>
          <a:chExt cx="0" cy="0"/>
        </a:xfrm>
      </p:grpSpPr>
      <p:sp>
        <p:nvSpPr>
          <p:cNvPr id="7" name="Content Placeholder 2"/>
          <p:cNvSpPr>
            <a:spLocks noGrp="1"/>
          </p:cNvSpPr>
          <p:nvPr>
            <p:ph idx="18"/>
          </p:nvPr>
        </p:nvSpPr>
        <p:spPr>
          <a:xfrm>
            <a:off x="737575" y="1520826"/>
            <a:ext cx="5161846"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p:cNvSpPr>
            <a:spLocks noGrp="1"/>
          </p:cNvSpPr>
          <p:nvPr>
            <p:ph idx="19"/>
          </p:nvPr>
        </p:nvSpPr>
        <p:spPr>
          <a:xfrm>
            <a:off x="6293760" y="1520826"/>
            <a:ext cx="5161846"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7">
            <a:extLst>
              <a:ext uri="{FF2B5EF4-FFF2-40B4-BE49-F238E27FC236}">
                <a16:creationId xmlns:a16="http://schemas.microsoft.com/office/drawing/2014/main" id="{063912D5-356E-4BC6-83D8-81F5DECCA7D2}"/>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106928763"/>
      </p:ext>
    </p:extLst>
  </p:cSld>
  <p:clrMapOvr>
    <a:masterClrMapping/>
  </p:clrMapOvr>
  <p:transition>
    <p:fade/>
  </p:transition>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Content B">
    <p:spTree>
      <p:nvGrpSpPr>
        <p:cNvPr id="1" name=""/>
        <p:cNvGrpSpPr/>
        <p:nvPr/>
      </p:nvGrpSpPr>
      <p:grpSpPr>
        <a:xfrm>
          <a:off x="0" y="0"/>
          <a:ext cx="0" cy="0"/>
          <a:chOff x="0" y="0"/>
          <a:chExt cx="0" cy="0"/>
        </a:xfrm>
      </p:grpSpPr>
      <p:sp>
        <p:nvSpPr>
          <p:cNvPr id="6" name="Content Placeholder 2"/>
          <p:cNvSpPr>
            <a:spLocks noGrp="1"/>
          </p:cNvSpPr>
          <p:nvPr>
            <p:ph idx="19"/>
          </p:nvPr>
        </p:nvSpPr>
        <p:spPr>
          <a:xfrm>
            <a:off x="737576" y="1520826"/>
            <a:ext cx="6557538"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p:cNvSpPr>
            <a:spLocks noGrp="1"/>
          </p:cNvSpPr>
          <p:nvPr>
            <p:ph idx="18"/>
          </p:nvPr>
        </p:nvSpPr>
        <p:spPr>
          <a:xfrm>
            <a:off x="7662868" y="1520826"/>
            <a:ext cx="3792738"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7">
            <a:extLst>
              <a:ext uri="{FF2B5EF4-FFF2-40B4-BE49-F238E27FC236}">
                <a16:creationId xmlns:a16="http://schemas.microsoft.com/office/drawing/2014/main" id="{37C7F5CD-B588-459A-929A-7834E96FE826}"/>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3788873425"/>
      </p:ext>
    </p:extLst>
  </p:cSld>
  <p:clrMapOvr>
    <a:masterClrMapping/>
  </p:clrMapOvr>
  <p:transition>
    <p:fade/>
  </p:transition>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7" name="Content Placeholder 2"/>
          <p:cNvSpPr>
            <a:spLocks noGrp="1"/>
          </p:cNvSpPr>
          <p:nvPr>
            <p:ph idx="19"/>
          </p:nvPr>
        </p:nvSpPr>
        <p:spPr>
          <a:xfrm>
            <a:off x="737575" y="1520826"/>
            <a:ext cx="3318646"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p:cNvSpPr>
            <a:spLocks noGrp="1"/>
          </p:cNvSpPr>
          <p:nvPr>
            <p:ph idx="20"/>
          </p:nvPr>
        </p:nvSpPr>
        <p:spPr>
          <a:xfrm>
            <a:off x="8136960" y="1520826"/>
            <a:ext cx="3318646"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idx="21"/>
          </p:nvPr>
        </p:nvSpPr>
        <p:spPr>
          <a:xfrm>
            <a:off x="4437268" y="1520826"/>
            <a:ext cx="3318646"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7">
            <a:extLst>
              <a:ext uri="{FF2B5EF4-FFF2-40B4-BE49-F238E27FC236}">
                <a16:creationId xmlns:a16="http://schemas.microsoft.com/office/drawing/2014/main" id="{329017C4-48CE-4640-A11E-2839C2E02C02}"/>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2287705693"/>
      </p:ext>
    </p:extLst>
  </p:cSld>
  <p:clrMapOvr>
    <a:masterClrMapping/>
  </p:clrMapOvr>
  <p:transition>
    <p:fade/>
  </p:transition>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amp; Image A">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6274191" y="296863"/>
            <a:ext cx="5536810"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a:p>
        </p:txBody>
      </p:sp>
      <p:sp>
        <p:nvSpPr>
          <p:cNvPr id="6" name="Content Placeholder 2"/>
          <p:cNvSpPr>
            <a:spLocks noGrp="1"/>
          </p:cNvSpPr>
          <p:nvPr>
            <p:ph idx="18"/>
          </p:nvPr>
        </p:nvSpPr>
        <p:spPr>
          <a:xfrm>
            <a:off x="737575" y="1520826"/>
            <a:ext cx="5166277"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7">
            <a:extLst>
              <a:ext uri="{FF2B5EF4-FFF2-40B4-BE49-F238E27FC236}">
                <a16:creationId xmlns:a16="http://schemas.microsoft.com/office/drawing/2014/main" id="{3DA9B662-B55E-4E23-A75D-362D99F82737}"/>
              </a:ext>
            </a:extLst>
          </p:cNvPr>
          <p:cNvSpPr>
            <a:spLocks noGrp="1"/>
          </p:cNvSpPr>
          <p:nvPr>
            <p:ph type="body" sz="quarter" idx="13" hasCustomPrompt="1"/>
          </p:nvPr>
        </p:nvSpPr>
        <p:spPr>
          <a:xfrm>
            <a:off x="737575" y="586863"/>
            <a:ext cx="5166277"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3775049788"/>
      </p:ext>
    </p:extLst>
  </p:cSld>
  <p:clrMapOvr>
    <a:masterClrMapping/>
  </p:clrMapOvr>
  <p:transition>
    <p:fade/>
  </p:transition>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amp; Image B">
    <p:spTree>
      <p:nvGrpSpPr>
        <p:cNvPr id="1" name=""/>
        <p:cNvGrpSpPr/>
        <p:nvPr/>
      </p:nvGrpSpPr>
      <p:grpSpPr>
        <a:xfrm>
          <a:off x="0" y="0"/>
          <a:ext cx="0" cy="0"/>
          <a:chOff x="0" y="0"/>
          <a:chExt cx="0" cy="0"/>
        </a:xfrm>
      </p:grpSpPr>
      <p:sp>
        <p:nvSpPr>
          <p:cNvPr id="8" name="Content Placeholder 2"/>
          <p:cNvSpPr>
            <a:spLocks noGrp="1"/>
          </p:cNvSpPr>
          <p:nvPr>
            <p:ph idx="18"/>
          </p:nvPr>
        </p:nvSpPr>
        <p:spPr>
          <a:xfrm>
            <a:off x="6287169" y="1520826"/>
            <a:ext cx="5166277"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3"/>
          <p:cNvSpPr>
            <a:spLocks noGrp="1"/>
          </p:cNvSpPr>
          <p:nvPr>
            <p:ph type="pic" sz="quarter" idx="15"/>
          </p:nvPr>
        </p:nvSpPr>
        <p:spPr>
          <a:xfrm>
            <a:off x="379047" y="296863"/>
            <a:ext cx="5538762"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a:p>
        </p:txBody>
      </p:sp>
      <p:sp>
        <p:nvSpPr>
          <p:cNvPr id="6" name="Text Placeholder 7">
            <a:extLst>
              <a:ext uri="{FF2B5EF4-FFF2-40B4-BE49-F238E27FC236}">
                <a16:creationId xmlns:a16="http://schemas.microsoft.com/office/drawing/2014/main" id="{2AEB0693-436E-4A56-BF72-9F3FF3F5E0EA}"/>
              </a:ext>
            </a:extLst>
          </p:cNvPr>
          <p:cNvSpPr>
            <a:spLocks noGrp="1"/>
          </p:cNvSpPr>
          <p:nvPr>
            <p:ph type="body" sz="quarter" idx="19" hasCustomPrompt="1"/>
          </p:nvPr>
        </p:nvSpPr>
        <p:spPr>
          <a:xfrm>
            <a:off x="6287169" y="586863"/>
            <a:ext cx="5168437"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2529832953"/>
      </p:ext>
    </p:extLst>
  </p:cSld>
  <p:clrMapOvr>
    <a:masterClrMapping/>
  </p:clrMapOvr>
  <p:transition>
    <p:fade/>
  </p:transition>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Content &amp; Images">
    <p:spTree>
      <p:nvGrpSpPr>
        <p:cNvPr id="1" name=""/>
        <p:cNvGrpSpPr/>
        <p:nvPr/>
      </p:nvGrpSpPr>
      <p:grpSpPr>
        <a:xfrm>
          <a:off x="0" y="0"/>
          <a:ext cx="0" cy="0"/>
          <a:chOff x="0" y="0"/>
          <a:chExt cx="0" cy="0"/>
        </a:xfrm>
      </p:grpSpPr>
      <p:sp>
        <p:nvSpPr>
          <p:cNvPr id="11" name="Picture Placeholder 3"/>
          <p:cNvSpPr>
            <a:spLocks noGrp="1"/>
          </p:cNvSpPr>
          <p:nvPr>
            <p:ph type="pic" sz="quarter" idx="15"/>
          </p:nvPr>
        </p:nvSpPr>
        <p:spPr>
          <a:xfrm>
            <a:off x="734646" y="1521143"/>
            <a:ext cx="5177238" cy="1058863"/>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9" name="Picture Placeholder 3"/>
          <p:cNvSpPr>
            <a:spLocks noGrp="1"/>
          </p:cNvSpPr>
          <p:nvPr>
            <p:ph type="pic" sz="quarter" idx="18"/>
          </p:nvPr>
        </p:nvSpPr>
        <p:spPr>
          <a:xfrm>
            <a:off x="6280116" y="1521143"/>
            <a:ext cx="5177238" cy="1058863"/>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12" name="Content Placeholder 2"/>
          <p:cNvSpPr>
            <a:spLocks noGrp="1"/>
          </p:cNvSpPr>
          <p:nvPr>
            <p:ph idx="24"/>
          </p:nvPr>
        </p:nvSpPr>
        <p:spPr>
          <a:xfrm>
            <a:off x="737578" y="2716212"/>
            <a:ext cx="5179569" cy="3449638"/>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2"/>
          <p:cNvSpPr>
            <a:spLocks noGrp="1"/>
          </p:cNvSpPr>
          <p:nvPr>
            <p:ph idx="25"/>
          </p:nvPr>
        </p:nvSpPr>
        <p:spPr>
          <a:xfrm>
            <a:off x="6277785" y="2716212"/>
            <a:ext cx="5179569" cy="3449638"/>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90CE484C-B547-46FA-97E8-743FBFC7D739}"/>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2745312755"/>
      </p:ext>
    </p:extLst>
  </p:cSld>
  <p:clrMapOvr>
    <a:masterClrMapping/>
  </p:clrMapOvr>
  <p:transition>
    <p:fade/>
  </p:transition>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ree Column Content &amp; Images">
    <p:spTree>
      <p:nvGrpSpPr>
        <p:cNvPr id="1" name=""/>
        <p:cNvGrpSpPr/>
        <p:nvPr/>
      </p:nvGrpSpPr>
      <p:grpSpPr>
        <a:xfrm>
          <a:off x="0" y="0"/>
          <a:ext cx="0" cy="0"/>
          <a:chOff x="0" y="0"/>
          <a:chExt cx="0" cy="0"/>
        </a:xfrm>
      </p:grpSpPr>
      <p:sp>
        <p:nvSpPr>
          <p:cNvPr id="11" name="Content Placeholder 2"/>
          <p:cNvSpPr>
            <a:spLocks noGrp="1"/>
          </p:cNvSpPr>
          <p:nvPr>
            <p:ph idx="24"/>
          </p:nvPr>
        </p:nvSpPr>
        <p:spPr>
          <a:xfrm>
            <a:off x="737578" y="2716212"/>
            <a:ext cx="3371815" cy="3449638"/>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Picture Placeholder 3"/>
          <p:cNvSpPr>
            <a:spLocks noGrp="1"/>
          </p:cNvSpPr>
          <p:nvPr>
            <p:ph type="pic" sz="quarter" idx="15"/>
          </p:nvPr>
        </p:nvSpPr>
        <p:spPr>
          <a:xfrm>
            <a:off x="734647" y="1521143"/>
            <a:ext cx="3369419" cy="1058863"/>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19" name="Picture Placeholder 3"/>
          <p:cNvSpPr>
            <a:spLocks noGrp="1"/>
          </p:cNvSpPr>
          <p:nvPr>
            <p:ph type="pic" sz="quarter" idx="20"/>
          </p:nvPr>
        </p:nvSpPr>
        <p:spPr>
          <a:xfrm>
            <a:off x="8087935" y="1521143"/>
            <a:ext cx="3369419" cy="1058863"/>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20" name="Picture Placeholder 3"/>
          <p:cNvSpPr>
            <a:spLocks noGrp="1"/>
          </p:cNvSpPr>
          <p:nvPr>
            <p:ph type="pic" sz="quarter" idx="21"/>
          </p:nvPr>
        </p:nvSpPr>
        <p:spPr>
          <a:xfrm>
            <a:off x="4411292" y="1521143"/>
            <a:ext cx="3369419" cy="1058863"/>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14" name="Content Placeholder 2"/>
          <p:cNvSpPr>
            <a:spLocks noGrp="1"/>
          </p:cNvSpPr>
          <p:nvPr>
            <p:ph idx="25"/>
          </p:nvPr>
        </p:nvSpPr>
        <p:spPr>
          <a:xfrm>
            <a:off x="8085539" y="2716212"/>
            <a:ext cx="3371815" cy="3449638"/>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p:cNvSpPr>
            <a:spLocks noGrp="1"/>
          </p:cNvSpPr>
          <p:nvPr>
            <p:ph idx="26"/>
          </p:nvPr>
        </p:nvSpPr>
        <p:spPr>
          <a:xfrm>
            <a:off x="4408895" y="2716212"/>
            <a:ext cx="3371815" cy="3449638"/>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7">
            <a:extLst>
              <a:ext uri="{FF2B5EF4-FFF2-40B4-BE49-F238E27FC236}">
                <a16:creationId xmlns:a16="http://schemas.microsoft.com/office/drawing/2014/main" id="{EC0B0766-1B80-4503-80C6-5380F28D7E46}"/>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3274465633"/>
      </p:ext>
    </p:extLst>
  </p:cSld>
  <p:clrMapOvr>
    <a:masterClrMapping/>
  </p:clrMapOvr>
  <p:transition>
    <p:fade/>
  </p:transition>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Numbered Sections">
    <p:spTree>
      <p:nvGrpSpPr>
        <p:cNvPr id="1" name=""/>
        <p:cNvGrpSpPr/>
        <p:nvPr/>
      </p:nvGrpSpPr>
      <p:grpSpPr>
        <a:xfrm>
          <a:off x="0" y="0"/>
          <a:ext cx="0" cy="0"/>
          <a:chOff x="0" y="0"/>
          <a:chExt cx="0" cy="0"/>
        </a:xfrm>
      </p:grpSpPr>
      <p:sp>
        <p:nvSpPr>
          <p:cNvPr id="11" name="Text Placeholder 3"/>
          <p:cNvSpPr>
            <a:spLocks noGrp="1"/>
          </p:cNvSpPr>
          <p:nvPr>
            <p:ph type="body" sz="quarter" idx="20" hasCustomPrompt="1"/>
          </p:nvPr>
        </p:nvSpPr>
        <p:spPr>
          <a:xfrm>
            <a:off x="734646" y="1520978"/>
            <a:ext cx="864000" cy="4644873"/>
          </a:xfrm>
          <a:solidFill>
            <a:schemeClr val="bg2"/>
          </a:solidFill>
        </p:spPr>
        <p:txBody>
          <a:bodyPr lIns="36000" tIns="0" rIns="36000" bIns="0" anchor="b">
            <a:normAutofit/>
          </a:bodyPr>
          <a:lstStyle>
            <a:lvl1pPr algn="ctr">
              <a:defRPr sz="3600" b="1">
                <a:solidFill>
                  <a:srgbClr val="FFFFFF"/>
                </a:solidFill>
              </a:defRPr>
            </a:lvl1pPr>
          </a:lstStyle>
          <a:p>
            <a:pPr lvl="0"/>
            <a:r>
              <a:rPr lang="en-GB"/>
              <a:t>##</a:t>
            </a:r>
          </a:p>
        </p:txBody>
      </p:sp>
      <p:sp>
        <p:nvSpPr>
          <p:cNvPr id="13" name="Text Placeholder 3"/>
          <p:cNvSpPr>
            <a:spLocks noGrp="1"/>
          </p:cNvSpPr>
          <p:nvPr>
            <p:ph type="body" sz="quarter" idx="21" hasCustomPrompt="1"/>
          </p:nvPr>
        </p:nvSpPr>
        <p:spPr>
          <a:xfrm>
            <a:off x="6277605" y="1520978"/>
            <a:ext cx="864000" cy="4644873"/>
          </a:xfrm>
          <a:solidFill>
            <a:schemeClr val="accent4"/>
          </a:solidFill>
        </p:spPr>
        <p:txBody>
          <a:bodyPr lIns="36000" tIns="0" rIns="36000" bIns="0" anchor="b">
            <a:normAutofit/>
          </a:bodyPr>
          <a:lstStyle>
            <a:lvl1pPr algn="ctr">
              <a:defRPr sz="3600" b="1">
                <a:solidFill>
                  <a:schemeClr val="bg1"/>
                </a:solidFill>
              </a:defRPr>
            </a:lvl1pPr>
          </a:lstStyle>
          <a:p>
            <a:pPr lvl="0"/>
            <a:r>
              <a:rPr lang="en-GB"/>
              <a:t>##</a:t>
            </a:r>
          </a:p>
        </p:txBody>
      </p:sp>
      <p:sp>
        <p:nvSpPr>
          <p:cNvPr id="8" name="Content Placeholder 2"/>
          <p:cNvSpPr>
            <a:spLocks noGrp="1"/>
          </p:cNvSpPr>
          <p:nvPr>
            <p:ph idx="24"/>
          </p:nvPr>
        </p:nvSpPr>
        <p:spPr>
          <a:xfrm>
            <a:off x="1828800" y="1520825"/>
            <a:ext cx="4036431" cy="4646438"/>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idx="25"/>
          </p:nvPr>
        </p:nvSpPr>
        <p:spPr>
          <a:xfrm>
            <a:off x="7419175" y="1520825"/>
            <a:ext cx="4036431" cy="4646438"/>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7">
            <a:extLst>
              <a:ext uri="{FF2B5EF4-FFF2-40B4-BE49-F238E27FC236}">
                <a16:creationId xmlns:a16="http://schemas.microsoft.com/office/drawing/2014/main" id="{64A95D66-B116-49F1-B2B1-022CA45F4F4D}"/>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2827476239"/>
      </p:ext>
    </p:extLst>
  </p:cSld>
  <p:clrMapOvr>
    <a:masterClrMapping/>
  </p:clrMapOvr>
  <p:transition>
    <p:fade/>
  </p:transition>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our Numbered Sections">
    <p:spTree>
      <p:nvGrpSpPr>
        <p:cNvPr id="1" name=""/>
        <p:cNvGrpSpPr/>
        <p:nvPr/>
      </p:nvGrpSpPr>
      <p:grpSpPr>
        <a:xfrm>
          <a:off x="0" y="0"/>
          <a:ext cx="0" cy="0"/>
          <a:chOff x="0" y="0"/>
          <a:chExt cx="0" cy="0"/>
        </a:xfrm>
      </p:grpSpPr>
      <p:sp>
        <p:nvSpPr>
          <p:cNvPr id="21" name="Text Placeholder 3"/>
          <p:cNvSpPr>
            <a:spLocks noGrp="1"/>
          </p:cNvSpPr>
          <p:nvPr>
            <p:ph type="body" sz="quarter" idx="25" hasCustomPrompt="1"/>
          </p:nvPr>
        </p:nvSpPr>
        <p:spPr>
          <a:xfrm>
            <a:off x="734646" y="1520977"/>
            <a:ext cx="864000" cy="2254733"/>
          </a:xfrm>
          <a:solidFill>
            <a:schemeClr val="bg2"/>
          </a:solidFill>
        </p:spPr>
        <p:txBody>
          <a:bodyPr lIns="36000" tIns="0" rIns="36000" bIns="0" anchor="b">
            <a:normAutofit/>
          </a:bodyPr>
          <a:lstStyle>
            <a:lvl1pPr algn="ctr">
              <a:defRPr sz="3600" b="1">
                <a:solidFill>
                  <a:srgbClr val="FFFFFF"/>
                </a:solidFill>
              </a:defRPr>
            </a:lvl1pPr>
          </a:lstStyle>
          <a:p>
            <a:pPr lvl="0"/>
            <a:r>
              <a:rPr lang="en-GB"/>
              <a:t>##</a:t>
            </a:r>
          </a:p>
        </p:txBody>
      </p:sp>
      <p:sp>
        <p:nvSpPr>
          <p:cNvPr id="22" name="Text Placeholder 3"/>
          <p:cNvSpPr>
            <a:spLocks noGrp="1"/>
          </p:cNvSpPr>
          <p:nvPr>
            <p:ph type="body" sz="quarter" idx="26" hasCustomPrompt="1"/>
          </p:nvPr>
        </p:nvSpPr>
        <p:spPr>
          <a:xfrm>
            <a:off x="6277605" y="1520977"/>
            <a:ext cx="864000" cy="2254733"/>
          </a:xfrm>
          <a:solidFill>
            <a:schemeClr val="accent4"/>
          </a:solidFill>
        </p:spPr>
        <p:txBody>
          <a:bodyPr lIns="36000" tIns="0" rIns="36000" bIns="0" anchor="b">
            <a:normAutofit/>
          </a:bodyPr>
          <a:lstStyle>
            <a:lvl1pPr algn="ctr">
              <a:defRPr sz="3600" b="1">
                <a:solidFill>
                  <a:schemeClr val="bg1"/>
                </a:solidFill>
              </a:defRPr>
            </a:lvl1pPr>
          </a:lstStyle>
          <a:p>
            <a:pPr lvl="0"/>
            <a:r>
              <a:rPr lang="en-GB"/>
              <a:t>##</a:t>
            </a:r>
          </a:p>
        </p:txBody>
      </p:sp>
      <p:sp>
        <p:nvSpPr>
          <p:cNvPr id="25" name="Text Placeholder 3"/>
          <p:cNvSpPr>
            <a:spLocks noGrp="1"/>
          </p:cNvSpPr>
          <p:nvPr>
            <p:ph type="body" sz="quarter" idx="27" hasCustomPrompt="1"/>
          </p:nvPr>
        </p:nvSpPr>
        <p:spPr>
          <a:xfrm>
            <a:off x="734646" y="3911116"/>
            <a:ext cx="864000" cy="2254734"/>
          </a:xfrm>
          <a:solidFill>
            <a:schemeClr val="accent4"/>
          </a:solidFill>
        </p:spPr>
        <p:txBody>
          <a:bodyPr lIns="36000" tIns="0" rIns="36000" bIns="0" anchor="b">
            <a:normAutofit/>
          </a:bodyPr>
          <a:lstStyle>
            <a:lvl1pPr algn="ctr">
              <a:defRPr sz="3600" b="1">
                <a:solidFill>
                  <a:schemeClr val="bg1"/>
                </a:solidFill>
              </a:defRPr>
            </a:lvl1pPr>
          </a:lstStyle>
          <a:p>
            <a:pPr lvl="0"/>
            <a:r>
              <a:rPr lang="en-GB"/>
              <a:t>##</a:t>
            </a:r>
          </a:p>
        </p:txBody>
      </p:sp>
      <p:sp>
        <p:nvSpPr>
          <p:cNvPr id="26" name="Text Placeholder 3"/>
          <p:cNvSpPr>
            <a:spLocks noGrp="1"/>
          </p:cNvSpPr>
          <p:nvPr>
            <p:ph type="body" sz="quarter" idx="28" hasCustomPrompt="1"/>
          </p:nvPr>
        </p:nvSpPr>
        <p:spPr>
          <a:xfrm>
            <a:off x="6277605" y="3913168"/>
            <a:ext cx="864000" cy="2254734"/>
          </a:xfrm>
          <a:solidFill>
            <a:schemeClr val="bg2"/>
          </a:solidFill>
        </p:spPr>
        <p:txBody>
          <a:bodyPr lIns="36000" tIns="0" rIns="36000" bIns="0" anchor="b">
            <a:normAutofit/>
          </a:bodyPr>
          <a:lstStyle>
            <a:lvl1pPr algn="ctr">
              <a:defRPr sz="3600" b="1">
                <a:solidFill>
                  <a:srgbClr val="FFFFFF"/>
                </a:solidFill>
              </a:defRPr>
            </a:lvl1pPr>
          </a:lstStyle>
          <a:p>
            <a:pPr lvl="0"/>
            <a:r>
              <a:rPr lang="en-GB"/>
              <a:t>##</a:t>
            </a:r>
          </a:p>
        </p:txBody>
      </p:sp>
      <p:sp>
        <p:nvSpPr>
          <p:cNvPr id="17" name="Content Placeholder 2"/>
          <p:cNvSpPr>
            <a:spLocks noGrp="1"/>
          </p:cNvSpPr>
          <p:nvPr>
            <p:ph idx="24"/>
          </p:nvPr>
        </p:nvSpPr>
        <p:spPr>
          <a:xfrm>
            <a:off x="1828800" y="1520977"/>
            <a:ext cx="4036431" cy="2254733"/>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2"/>
          <p:cNvSpPr>
            <a:spLocks noGrp="1"/>
          </p:cNvSpPr>
          <p:nvPr>
            <p:ph idx="30"/>
          </p:nvPr>
        </p:nvSpPr>
        <p:spPr>
          <a:xfrm>
            <a:off x="1828800" y="3911116"/>
            <a:ext cx="4036431" cy="2254734"/>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p:cNvSpPr>
            <a:spLocks noGrp="1"/>
          </p:cNvSpPr>
          <p:nvPr>
            <p:ph idx="31"/>
          </p:nvPr>
        </p:nvSpPr>
        <p:spPr>
          <a:xfrm>
            <a:off x="7419175" y="1520977"/>
            <a:ext cx="4036431" cy="2254733"/>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p:cNvSpPr>
            <a:spLocks noGrp="1"/>
          </p:cNvSpPr>
          <p:nvPr>
            <p:ph idx="32"/>
          </p:nvPr>
        </p:nvSpPr>
        <p:spPr>
          <a:xfrm>
            <a:off x="7419175" y="3911116"/>
            <a:ext cx="4036431" cy="2254734"/>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7">
            <a:extLst>
              <a:ext uri="{FF2B5EF4-FFF2-40B4-BE49-F238E27FC236}">
                <a16:creationId xmlns:a16="http://schemas.microsoft.com/office/drawing/2014/main" id="{CE70EEE8-B0C0-4305-8EE6-42F4FBBF1B86}"/>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3701889236"/>
      </p:ext>
    </p:extLst>
  </p:cSld>
  <p:clrMapOvr>
    <a:masterClrMapping/>
  </p:clrMapOvr>
  <p:transition>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737576" y="1520826"/>
            <a:ext cx="10719777" cy="4645025"/>
          </a:xfrm>
        </p:spPr>
        <p:txBody>
          <a:bodyPr numCol="2" spcCol="180000">
            <a:noAutofit/>
          </a:bodyPr>
          <a:lstStyle>
            <a:lvl5pPr indent="-183600">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4" name="Text Placeholder 7">
            <a:extLst>
              <a:ext uri="{FF2B5EF4-FFF2-40B4-BE49-F238E27FC236}">
                <a16:creationId xmlns:a16="http://schemas.microsoft.com/office/drawing/2014/main" id="{EF153576-1E52-4F22-96D9-1B68FB43BEF5}"/>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2814208136"/>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ix Tiles A">
    <p:spTree>
      <p:nvGrpSpPr>
        <p:cNvPr id="1" name=""/>
        <p:cNvGrpSpPr/>
        <p:nvPr/>
      </p:nvGrpSpPr>
      <p:grpSpPr>
        <a:xfrm>
          <a:off x="0" y="0"/>
          <a:ext cx="0" cy="0"/>
          <a:chOff x="0" y="0"/>
          <a:chExt cx="0" cy="0"/>
        </a:xfrm>
      </p:grpSpPr>
      <p:sp>
        <p:nvSpPr>
          <p:cNvPr id="20" name="Rectangle 19"/>
          <p:cNvSpPr>
            <a:spLocks/>
          </p:cNvSpPr>
          <p:nvPr userDrawn="1"/>
        </p:nvSpPr>
        <p:spPr>
          <a:xfrm>
            <a:off x="8004586" y="296862"/>
            <a:ext cx="3810462" cy="307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Picture Placeholder 3"/>
          <p:cNvSpPr>
            <a:spLocks noGrp="1"/>
          </p:cNvSpPr>
          <p:nvPr>
            <p:ph type="pic" sz="quarter" idx="21"/>
          </p:nvPr>
        </p:nvSpPr>
        <p:spPr>
          <a:xfrm>
            <a:off x="8004586" y="3374700"/>
            <a:ext cx="3810462" cy="3078326"/>
          </a:xfrm>
          <a:solidFill>
            <a:schemeClr val="accent5"/>
          </a:solidFill>
        </p:spPr>
        <p:txBody>
          <a:bodyPr lIns="36000" tIns="36000" rIns="36000" bIns="36000" anchor="ctr">
            <a:normAutofit/>
          </a:bodyPr>
          <a:lstStyle>
            <a:lvl1pPr algn="ctr">
              <a:lnSpc>
                <a:spcPct val="100000"/>
              </a:lnSpc>
              <a:spcAft>
                <a:spcPts val="0"/>
              </a:spcAft>
              <a:defRPr sz="1600">
                <a:solidFill>
                  <a:schemeClr val="bg1"/>
                </a:solidFill>
              </a:defRPr>
            </a:lvl1pPr>
          </a:lstStyle>
          <a:p>
            <a:r>
              <a:rPr lang="en-US"/>
              <a:t>Click icon to add picture</a:t>
            </a:r>
            <a:endParaRPr lang="en-GB"/>
          </a:p>
        </p:txBody>
      </p:sp>
      <p:sp>
        <p:nvSpPr>
          <p:cNvPr id="49" name="Rectangle 48"/>
          <p:cNvSpPr>
            <a:spLocks/>
          </p:cNvSpPr>
          <p:nvPr userDrawn="1"/>
        </p:nvSpPr>
        <p:spPr>
          <a:xfrm>
            <a:off x="4190770" y="3374862"/>
            <a:ext cx="3810462" cy="3078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Picture Placeholder 3"/>
          <p:cNvSpPr>
            <a:spLocks noGrp="1"/>
          </p:cNvSpPr>
          <p:nvPr>
            <p:ph type="pic" sz="quarter" idx="20"/>
          </p:nvPr>
        </p:nvSpPr>
        <p:spPr>
          <a:xfrm>
            <a:off x="4190770" y="296862"/>
            <a:ext cx="3810462" cy="3078000"/>
          </a:xfrm>
          <a:solidFill>
            <a:schemeClr val="accent5"/>
          </a:solidFill>
        </p:spPr>
        <p:txBody>
          <a:bodyPr lIns="36000" tIns="36000" rIns="36000" bIns="36000" anchor="ctr">
            <a:normAutofit/>
          </a:bodyPr>
          <a:lstStyle>
            <a:lvl1pPr algn="ctr">
              <a:lnSpc>
                <a:spcPct val="100000"/>
              </a:lnSpc>
              <a:spcAft>
                <a:spcPts val="0"/>
              </a:spcAft>
              <a:defRPr sz="1600">
                <a:solidFill>
                  <a:schemeClr val="bg1"/>
                </a:solidFill>
              </a:defRPr>
            </a:lvl1pPr>
          </a:lstStyle>
          <a:p>
            <a:r>
              <a:rPr lang="en-US"/>
              <a:t>Click icon to add picture</a:t>
            </a:r>
            <a:endParaRPr lang="en-GB"/>
          </a:p>
        </p:txBody>
      </p:sp>
      <p:sp>
        <p:nvSpPr>
          <p:cNvPr id="17" name="Picture Placeholder 3"/>
          <p:cNvSpPr>
            <a:spLocks noGrp="1"/>
          </p:cNvSpPr>
          <p:nvPr>
            <p:ph type="pic" sz="quarter" idx="22"/>
          </p:nvPr>
        </p:nvSpPr>
        <p:spPr>
          <a:xfrm>
            <a:off x="379047" y="3374700"/>
            <a:ext cx="3810462" cy="3078326"/>
          </a:xfrm>
          <a:solidFill>
            <a:schemeClr val="accent5"/>
          </a:solidFill>
        </p:spPr>
        <p:txBody>
          <a:bodyPr lIns="36000" tIns="36000" rIns="36000" bIns="36000" anchor="ctr">
            <a:normAutofit/>
          </a:bodyPr>
          <a:lstStyle>
            <a:lvl1pPr algn="ctr">
              <a:lnSpc>
                <a:spcPct val="100000"/>
              </a:lnSpc>
              <a:spcAft>
                <a:spcPts val="0"/>
              </a:spcAft>
              <a:defRPr sz="1600">
                <a:solidFill>
                  <a:schemeClr val="bg1"/>
                </a:solidFill>
              </a:defRPr>
            </a:lvl1pPr>
          </a:lstStyle>
          <a:p>
            <a:r>
              <a:rPr lang="en-US"/>
              <a:t>Click icon to add picture</a:t>
            </a:r>
            <a:endParaRPr lang="en-GB"/>
          </a:p>
        </p:txBody>
      </p:sp>
      <p:sp>
        <p:nvSpPr>
          <p:cNvPr id="11" name="Content Placeholder 2">
            <a:extLst>
              <a:ext uri="{FF2B5EF4-FFF2-40B4-BE49-F238E27FC236}">
                <a16:creationId xmlns:a16="http://schemas.microsoft.com/office/drawing/2014/main" id="{4BD812DD-A811-4067-A639-C64DB2503729}"/>
              </a:ext>
            </a:extLst>
          </p:cNvPr>
          <p:cNvSpPr>
            <a:spLocks noGrp="1"/>
          </p:cNvSpPr>
          <p:nvPr>
            <p:ph idx="1" hasCustomPrompt="1"/>
          </p:nvPr>
        </p:nvSpPr>
        <p:spPr>
          <a:xfrm>
            <a:off x="8320561" y="586862"/>
            <a:ext cx="3178514"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
        <p:nvSpPr>
          <p:cNvPr id="22" name="Text Placeholder 7">
            <a:extLst>
              <a:ext uri="{FF2B5EF4-FFF2-40B4-BE49-F238E27FC236}">
                <a16:creationId xmlns:a16="http://schemas.microsoft.com/office/drawing/2014/main" id="{633A53F3-BBD2-4702-B85E-F831DDBB7101}"/>
              </a:ext>
            </a:extLst>
          </p:cNvPr>
          <p:cNvSpPr>
            <a:spLocks noGrp="1"/>
          </p:cNvSpPr>
          <p:nvPr>
            <p:ph type="body" sz="quarter" idx="13" hasCustomPrompt="1"/>
          </p:nvPr>
        </p:nvSpPr>
        <p:spPr>
          <a:xfrm>
            <a:off x="737575" y="586862"/>
            <a:ext cx="3106334" cy="2527200"/>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
        <p:nvSpPr>
          <p:cNvPr id="23" name="Content Placeholder 2">
            <a:extLst>
              <a:ext uri="{FF2B5EF4-FFF2-40B4-BE49-F238E27FC236}">
                <a16:creationId xmlns:a16="http://schemas.microsoft.com/office/drawing/2014/main" id="{5ACB64B3-597C-4E06-A540-2BA6886A0AB6}"/>
              </a:ext>
            </a:extLst>
          </p:cNvPr>
          <p:cNvSpPr>
            <a:spLocks noGrp="1"/>
          </p:cNvSpPr>
          <p:nvPr>
            <p:ph idx="23" hasCustomPrompt="1"/>
          </p:nvPr>
        </p:nvSpPr>
        <p:spPr>
          <a:xfrm>
            <a:off x="4506745" y="3659478"/>
            <a:ext cx="3178514"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414799686"/>
      </p:ext>
    </p:extLst>
  </p:cSld>
  <p:clrMapOvr>
    <a:masterClrMapping/>
  </p:clrMapOvr>
  <p:transition>
    <p:fade/>
  </p:transition>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ix Tiles B">
    <p:spTree>
      <p:nvGrpSpPr>
        <p:cNvPr id="1" name=""/>
        <p:cNvGrpSpPr/>
        <p:nvPr/>
      </p:nvGrpSpPr>
      <p:grpSpPr>
        <a:xfrm>
          <a:off x="0" y="0"/>
          <a:ext cx="0" cy="0"/>
          <a:chOff x="0" y="0"/>
          <a:chExt cx="0" cy="0"/>
        </a:xfrm>
      </p:grpSpPr>
      <p:sp>
        <p:nvSpPr>
          <p:cNvPr id="24" name="Picture Placeholder 3"/>
          <p:cNvSpPr>
            <a:spLocks noGrp="1"/>
          </p:cNvSpPr>
          <p:nvPr>
            <p:ph type="pic" sz="quarter" idx="25"/>
          </p:nvPr>
        </p:nvSpPr>
        <p:spPr>
          <a:xfrm>
            <a:off x="4190770" y="3374862"/>
            <a:ext cx="3810462" cy="3078326"/>
          </a:xfrm>
          <a:solidFill>
            <a:schemeClr val="accent5"/>
          </a:solidFill>
        </p:spPr>
        <p:txBody>
          <a:bodyPr lIns="36000" tIns="36000" rIns="36000" bIns="36000" anchor="ctr">
            <a:normAutofit/>
          </a:bodyPr>
          <a:lstStyle>
            <a:lvl1pPr algn="ctr">
              <a:lnSpc>
                <a:spcPct val="100000"/>
              </a:lnSpc>
              <a:spcAft>
                <a:spcPts val="0"/>
              </a:spcAft>
              <a:defRPr sz="1600">
                <a:solidFill>
                  <a:schemeClr val="bg1"/>
                </a:solidFill>
              </a:defRPr>
            </a:lvl1pPr>
          </a:lstStyle>
          <a:p>
            <a:r>
              <a:rPr lang="en-US"/>
              <a:t>Click icon to add picture</a:t>
            </a:r>
            <a:endParaRPr lang="en-GB"/>
          </a:p>
        </p:txBody>
      </p:sp>
      <p:sp>
        <p:nvSpPr>
          <p:cNvPr id="14" name="Rectangle 13"/>
          <p:cNvSpPr>
            <a:spLocks/>
          </p:cNvSpPr>
          <p:nvPr userDrawn="1"/>
        </p:nvSpPr>
        <p:spPr>
          <a:xfrm>
            <a:off x="379048" y="3374862"/>
            <a:ext cx="3814884" cy="3078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9" name="Rectangle 48"/>
          <p:cNvSpPr>
            <a:spLocks/>
          </p:cNvSpPr>
          <p:nvPr userDrawn="1"/>
        </p:nvSpPr>
        <p:spPr>
          <a:xfrm>
            <a:off x="4189509" y="296862"/>
            <a:ext cx="3814422" cy="307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2" name="Picture Placeholder 3"/>
          <p:cNvSpPr>
            <a:spLocks noGrp="1"/>
          </p:cNvSpPr>
          <p:nvPr>
            <p:ph type="pic" sz="quarter" idx="22"/>
          </p:nvPr>
        </p:nvSpPr>
        <p:spPr>
          <a:xfrm>
            <a:off x="379047" y="296862"/>
            <a:ext cx="3810462" cy="3078000"/>
          </a:xfrm>
          <a:solidFill>
            <a:schemeClr val="accent5"/>
          </a:solidFill>
        </p:spPr>
        <p:txBody>
          <a:bodyPr lIns="36000" tIns="36000" rIns="36000" bIns="36000" anchor="ctr">
            <a:normAutofit/>
          </a:bodyPr>
          <a:lstStyle>
            <a:lvl1pPr algn="ctr">
              <a:lnSpc>
                <a:spcPct val="100000"/>
              </a:lnSpc>
              <a:spcAft>
                <a:spcPts val="0"/>
              </a:spcAft>
              <a:defRPr sz="1600">
                <a:solidFill>
                  <a:schemeClr val="bg1"/>
                </a:solidFill>
              </a:defRPr>
            </a:lvl1pPr>
          </a:lstStyle>
          <a:p>
            <a:r>
              <a:rPr lang="en-US"/>
              <a:t>Click icon to add picture</a:t>
            </a:r>
            <a:endParaRPr lang="en-GB"/>
          </a:p>
        </p:txBody>
      </p:sp>
      <p:sp>
        <p:nvSpPr>
          <p:cNvPr id="16" name="Picture Placeholder 3"/>
          <p:cNvSpPr>
            <a:spLocks noGrp="1"/>
          </p:cNvSpPr>
          <p:nvPr>
            <p:ph type="pic" sz="quarter" idx="26"/>
          </p:nvPr>
        </p:nvSpPr>
        <p:spPr>
          <a:xfrm>
            <a:off x="8001133" y="296862"/>
            <a:ext cx="3810462" cy="3078000"/>
          </a:xfrm>
          <a:solidFill>
            <a:schemeClr val="accent5"/>
          </a:solidFill>
        </p:spPr>
        <p:txBody>
          <a:bodyPr lIns="36000" tIns="36000" rIns="36000" bIns="36000" anchor="ctr">
            <a:normAutofit/>
          </a:bodyPr>
          <a:lstStyle>
            <a:lvl1pPr algn="ctr">
              <a:lnSpc>
                <a:spcPct val="100000"/>
              </a:lnSpc>
              <a:spcAft>
                <a:spcPts val="0"/>
              </a:spcAft>
              <a:defRPr sz="1600">
                <a:solidFill>
                  <a:schemeClr val="bg1"/>
                </a:solidFill>
              </a:defRPr>
            </a:lvl1pPr>
          </a:lstStyle>
          <a:p>
            <a:r>
              <a:rPr lang="en-US"/>
              <a:t>Click icon to add picture</a:t>
            </a:r>
            <a:endParaRPr lang="en-GB"/>
          </a:p>
        </p:txBody>
      </p:sp>
      <p:sp>
        <p:nvSpPr>
          <p:cNvPr id="15" name="Text Placeholder 7">
            <a:extLst>
              <a:ext uri="{FF2B5EF4-FFF2-40B4-BE49-F238E27FC236}">
                <a16:creationId xmlns:a16="http://schemas.microsoft.com/office/drawing/2014/main" id="{30466996-CC2F-4A12-8205-BCB0B21F25C5}"/>
              </a:ext>
            </a:extLst>
          </p:cNvPr>
          <p:cNvSpPr>
            <a:spLocks noGrp="1"/>
          </p:cNvSpPr>
          <p:nvPr>
            <p:ph type="body" sz="quarter" idx="28" hasCustomPrompt="1"/>
          </p:nvPr>
        </p:nvSpPr>
        <p:spPr>
          <a:xfrm>
            <a:off x="8346733" y="3659425"/>
            <a:ext cx="3119262" cy="2527200"/>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
        <p:nvSpPr>
          <p:cNvPr id="18" name="Content Placeholder 2">
            <a:extLst>
              <a:ext uri="{FF2B5EF4-FFF2-40B4-BE49-F238E27FC236}">
                <a16:creationId xmlns:a16="http://schemas.microsoft.com/office/drawing/2014/main" id="{3C57B8B9-76D5-4A6C-A107-1FC9F087DADE}"/>
              </a:ext>
            </a:extLst>
          </p:cNvPr>
          <p:cNvSpPr>
            <a:spLocks noGrp="1"/>
          </p:cNvSpPr>
          <p:nvPr>
            <p:ph idx="1" hasCustomPrompt="1"/>
          </p:nvPr>
        </p:nvSpPr>
        <p:spPr>
          <a:xfrm>
            <a:off x="4507464" y="586862"/>
            <a:ext cx="3178514"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
        <p:nvSpPr>
          <p:cNvPr id="20" name="Content Placeholder 2">
            <a:extLst>
              <a:ext uri="{FF2B5EF4-FFF2-40B4-BE49-F238E27FC236}">
                <a16:creationId xmlns:a16="http://schemas.microsoft.com/office/drawing/2014/main" id="{A8C51FB3-9E83-43CC-9590-4C507000147C}"/>
              </a:ext>
            </a:extLst>
          </p:cNvPr>
          <p:cNvSpPr>
            <a:spLocks noGrp="1"/>
          </p:cNvSpPr>
          <p:nvPr>
            <p:ph idx="23" hasCustomPrompt="1"/>
          </p:nvPr>
        </p:nvSpPr>
        <p:spPr>
          <a:xfrm>
            <a:off x="737575" y="3659478"/>
            <a:ext cx="3106334"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3371948739"/>
      </p:ext>
    </p:extLst>
  </p:cSld>
  <p:clrMapOvr>
    <a:masterClrMapping/>
  </p:clrMapOvr>
  <p:transition>
    <p:fade/>
  </p:transition>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6FDCFA3-9581-4F5B-985C-33BCD71CC195}"/>
              </a:ext>
            </a:extLst>
          </p:cNvPr>
          <p:cNvSpPr>
            <a:spLocks noGrp="1"/>
          </p:cNvSpPr>
          <p:nvPr>
            <p:ph type="pic" sz="quarter" idx="22"/>
          </p:nvPr>
        </p:nvSpPr>
        <p:spPr>
          <a:xfrm>
            <a:off x="0" y="0"/>
            <a:ext cx="12192000" cy="6858000"/>
          </a:xfrm>
          <a:solidFill>
            <a:schemeClr val="accent5"/>
          </a:solidFill>
        </p:spPr>
        <p:txBody>
          <a:bodyPr lIns="36000" tIns="36000" rIns="36000" bIns="36000" anchor="ctr">
            <a:normAutofit/>
          </a:bodyPr>
          <a:lstStyle>
            <a:lvl1pPr algn="ctr">
              <a:lnSpc>
                <a:spcPct val="100000"/>
              </a:lnSpc>
              <a:spcAft>
                <a:spcPts val="0"/>
              </a:spcAft>
              <a:defRPr sz="1600">
                <a:solidFill>
                  <a:schemeClr val="bg1"/>
                </a:solidFill>
              </a:defRPr>
            </a:lvl1pPr>
          </a:lstStyle>
          <a:p>
            <a:r>
              <a:rPr lang="en-US"/>
              <a:t>Click icon to add picture</a:t>
            </a:r>
            <a:endParaRPr lang="en-GB"/>
          </a:p>
        </p:txBody>
      </p:sp>
    </p:spTree>
    <p:extLst>
      <p:ext uri="{BB962C8B-B14F-4D97-AF65-F5344CB8AC3E}">
        <p14:creationId xmlns:p14="http://schemas.microsoft.com/office/powerpoint/2010/main" val="180223118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hree Tiles A">
    <p:spTree>
      <p:nvGrpSpPr>
        <p:cNvPr id="1" name=""/>
        <p:cNvGrpSpPr/>
        <p:nvPr/>
      </p:nvGrpSpPr>
      <p:grpSpPr>
        <a:xfrm>
          <a:off x="0" y="0"/>
          <a:ext cx="0" cy="0"/>
          <a:chOff x="0" y="0"/>
          <a:chExt cx="0" cy="0"/>
        </a:xfrm>
      </p:grpSpPr>
      <p:sp>
        <p:nvSpPr>
          <p:cNvPr id="13" name="Rectangle 12"/>
          <p:cNvSpPr>
            <a:spLocks/>
          </p:cNvSpPr>
          <p:nvPr userDrawn="1"/>
        </p:nvSpPr>
        <p:spPr>
          <a:xfrm>
            <a:off x="379048" y="3374862"/>
            <a:ext cx="11432548" cy="3078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Picture Placeholder 3"/>
          <p:cNvSpPr>
            <a:spLocks noGrp="1"/>
          </p:cNvSpPr>
          <p:nvPr>
            <p:ph type="pic" sz="quarter" idx="22"/>
          </p:nvPr>
        </p:nvSpPr>
        <p:spPr>
          <a:xfrm>
            <a:off x="4194223" y="296862"/>
            <a:ext cx="7620825" cy="3078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a:p>
        </p:txBody>
      </p:sp>
      <p:sp>
        <p:nvSpPr>
          <p:cNvPr id="6" name="Text Placeholder 7">
            <a:extLst>
              <a:ext uri="{FF2B5EF4-FFF2-40B4-BE49-F238E27FC236}">
                <a16:creationId xmlns:a16="http://schemas.microsoft.com/office/drawing/2014/main" id="{EFB81473-A922-4732-8B81-6E91D3D2D495}"/>
              </a:ext>
            </a:extLst>
          </p:cNvPr>
          <p:cNvSpPr>
            <a:spLocks noGrp="1"/>
          </p:cNvSpPr>
          <p:nvPr>
            <p:ph type="body" sz="quarter" idx="13" hasCustomPrompt="1"/>
          </p:nvPr>
        </p:nvSpPr>
        <p:spPr>
          <a:xfrm>
            <a:off x="737575" y="586862"/>
            <a:ext cx="3106334" cy="2527200"/>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
        <p:nvSpPr>
          <p:cNvPr id="12" name="Content Placeholder 2">
            <a:extLst>
              <a:ext uri="{FF2B5EF4-FFF2-40B4-BE49-F238E27FC236}">
                <a16:creationId xmlns:a16="http://schemas.microsoft.com/office/drawing/2014/main" id="{875FA68E-E720-42BA-98E1-0BAF4E2020EC}"/>
              </a:ext>
            </a:extLst>
          </p:cNvPr>
          <p:cNvSpPr>
            <a:spLocks noGrp="1"/>
          </p:cNvSpPr>
          <p:nvPr>
            <p:ph idx="24" hasCustomPrompt="1"/>
          </p:nvPr>
        </p:nvSpPr>
        <p:spPr>
          <a:xfrm>
            <a:off x="737575" y="3659478"/>
            <a:ext cx="10718031"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2994509670"/>
      </p:ext>
    </p:extLst>
  </p:cSld>
  <p:clrMapOvr>
    <a:masterClrMapping/>
  </p:clrMapOvr>
  <p:transition>
    <p:fade/>
  </p:transition>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hree Tiles B">
    <p:spTree>
      <p:nvGrpSpPr>
        <p:cNvPr id="1" name=""/>
        <p:cNvGrpSpPr/>
        <p:nvPr/>
      </p:nvGrpSpPr>
      <p:grpSpPr>
        <a:xfrm>
          <a:off x="0" y="0"/>
          <a:ext cx="0" cy="0"/>
          <a:chOff x="0" y="0"/>
          <a:chExt cx="0" cy="0"/>
        </a:xfrm>
      </p:grpSpPr>
      <p:sp>
        <p:nvSpPr>
          <p:cNvPr id="13" name="Rectangle 12"/>
          <p:cNvSpPr>
            <a:spLocks/>
          </p:cNvSpPr>
          <p:nvPr userDrawn="1"/>
        </p:nvSpPr>
        <p:spPr>
          <a:xfrm>
            <a:off x="8004517" y="3374862"/>
            <a:ext cx="3810596" cy="3078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Picture Placeholder 3"/>
          <p:cNvSpPr>
            <a:spLocks noGrp="1"/>
          </p:cNvSpPr>
          <p:nvPr>
            <p:ph type="pic" sz="quarter" idx="22"/>
          </p:nvPr>
        </p:nvSpPr>
        <p:spPr>
          <a:xfrm>
            <a:off x="379046" y="296862"/>
            <a:ext cx="7620827" cy="6156326"/>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a:p>
        </p:txBody>
      </p:sp>
      <p:sp>
        <p:nvSpPr>
          <p:cNvPr id="9" name="Text Placeholder 7">
            <a:extLst>
              <a:ext uri="{FF2B5EF4-FFF2-40B4-BE49-F238E27FC236}">
                <a16:creationId xmlns:a16="http://schemas.microsoft.com/office/drawing/2014/main" id="{B816A4BE-D775-4B00-97A8-AC1A0BB06E56}"/>
              </a:ext>
            </a:extLst>
          </p:cNvPr>
          <p:cNvSpPr>
            <a:spLocks noGrp="1"/>
          </p:cNvSpPr>
          <p:nvPr>
            <p:ph type="body" sz="quarter" idx="28" hasCustomPrompt="1"/>
          </p:nvPr>
        </p:nvSpPr>
        <p:spPr>
          <a:xfrm>
            <a:off x="8328620" y="586862"/>
            <a:ext cx="3119262" cy="2527200"/>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
        <p:nvSpPr>
          <p:cNvPr id="8" name="Content Placeholder 2">
            <a:extLst>
              <a:ext uri="{FF2B5EF4-FFF2-40B4-BE49-F238E27FC236}">
                <a16:creationId xmlns:a16="http://schemas.microsoft.com/office/drawing/2014/main" id="{620B69DC-91E8-48CC-88AD-89C363440D89}"/>
              </a:ext>
            </a:extLst>
          </p:cNvPr>
          <p:cNvSpPr>
            <a:spLocks noGrp="1"/>
          </p:cNvSpPr>
          <p:nvPr>
            <p:ph idx="1" hasCustomPrompt="1"/>
          </p:nvPr>
        </p:nvSpPr>
        <p:spPr>
          <a:xfrm>
            <a:off x="8320561" y="3659478"/>
            <a:ext cx="3178514"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521246121"/>
      </p:ext>
    </p:extLst>
  </p:cSld>
  <p:clrMapOvr>
    <a:masterClrMapping/>
  </p:clrMapOvr>
  <p:transition>
    <p:fade/>
  </p:transition>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hree Tiles C">
    <p:spTree>
      <p:nvGrpSpPr>
        <p:cNvPr id="1" name=""/>
        <p:cNvGrpSpPr/>
        <p:nvPr/>
      </p:nvGrpSpPr>
      <p:grpSpPr>
        <a:xfrm>
          <a:off x="0" y="0"/>
          <a:ext cx="0" cy="0"/>
          <a:chOff x="0" y="0"/>
          <a:chExt cx="0" cy="0"/>
        </a:xfrm>
      </p:grpSpPr>
      <p:sp>
        <p:nvSpPr>
          <p:cNvPr id="13" name="Rectangle 12"/>
          <p:cNvSpPr>
            <a:spLocks/>
          </p:cNvSpPr>
          <p:nvPr userDrawn="1"/>
        </p:nvSpPr>
        <p:spPr>
          <a:xfrm>
            <a:off x="379047" y="3375188"/>
            <a:ext cx="3810596" cy="307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Picture Placeholder 3"/>
          <p:cNvSpPr>
            <a:spLocks noGrp="1"/>
          </p:cNvSpPr>
          <p:nvPr>
            <p:ph type="pic" sz="quarter" idx="22"/>
          </p:nvPr>
        </p:nvSpPr>
        <p:spPr>
          <a:xfrm>
            <a:off x="4190768" y="296862"/>
            <a:ext cx="7620827" cy="6156326"/>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a:p>
        </p:txBody>
      </p:sp>
      <p:sp>
        <p:nvSpPr>
          <p:cNvPr id="6" name="Text Placeholder 7">
            <a:extLst>
              <a:ext uri="{FF2B5EF4-FFF2-40B4-BE49-F238E27FC236}">
                <a16:creationId xmlns:a16="http://schemas.microsoft.com/office/drawing/2014/main" id="{B1D9AFA0-0C5D-4905-91FA-A4BF77D34CA0}"/>
              </a:ext>
            </a:extLst>
          </p:cNvPr>
          <p:cNvSpPr>
            <a:spLocks noGrp="1"/>
          </p:cNvSpPr>
          <p:nvPr>
            <p:ph type="body" sz="quarter" idx="13" hasCustomPrompt="1"/>
          </p:nvPr>
        </p:nvSpPr>
        <p:spPr>
          <a:xfrm>
            <a:off x="737575" y="586862"/>
            <a:ext cx="3106334" cy="2527200"/>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
        <p:nvSpPr>
          <p:cNvPr id="9" name="Content Placeholder 2">
            <a:extLst>
              <a:ext uri="{FF2B5EF4-FFF2-40B4-BE49-F238E27FC236}">
                <a16:creationId xmlns:a16="http://schemas.microsoft.com/office/drawing/2014/main" id="{4DB5B5EC-FFAD-46AB-90FF-1D0DA87AF1EF}"/>
              </a:ext>
            </a:extLst>
          </p:cNvPr>
          <p:cNvSpPr>
            <a:spLocks noGrp="1"/>
          </p:cNvSpPr>
          <p:nvPr>
            <p:ph idx="23" hasCustomPrompt="1"/>
          </p:nvPr>
        </p:nvSpPr>
        <p:spPr>
          <a:xfrm>
            <a:off x="737575" y="3659478"/>
            <a:ext cx="3106334"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3201442293"/>
      </p:ext>
    </p:extLst>
  </p:cSld>
  <p:clrMapOvr>
    <a:masterClrMapping/>
  </p:clrMapOvr>
  <p:transition>
    <p:fade/>
  </p:transition>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eft Image &amp; Quote">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379048" y="296863"/>
            <a:ext cx="5715692"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a:p>
        </p:txBody>
      </p:sp>
      <p:sp>
        <p:nvSpPr>
          <p:cNvPr id="8" name="Text Placeholder 2"/>
          <p:cNvSpPr>
            <a:spLocks noGrp="1"/>
          </p:cNvSpPr>
          <p:nvPr>
            <p:ph type="body" sz="quarter" idx="20" hasCustomPrompt="1"/>
          </p:nvPr>
        </p:nvSpPr>
        <p:spPr>
          <a:xfrm>
            <a:off x="6775939" y="1408152"/>
            <a:ext cx="4670389" cy="3281441"/>
          </a:xfrm>
        </p:spPr>
        <p:txBody>
          <a:bodyPr tIns="0" rIns="0" bIns="0" anchor="ctr"/>
          <a:lstStyle>
            <a:lvl1pPr algn="r">
              <a:defRPr b="0" cap="none" baseline="0"/>
            </a:lvl1pPr>
            <a:lvl2pPr algn="r">
              <a:defRPr/>
            </a:lvl2pPr>
            <a:lvl3pPr algn="r">
              <a:defRPr sz="1400"/>
            </a:lvl3pPr>
            <a:lvl4pPr marL="0" indent="0" algn="r">
              <a:buNone/>
              <a:defRPr sz="1400"/>
            </a:lvl4pPr>
            <a:lvl5pPr marL="0" indent="0" algn="r">
              <a:buNone/>
              <a:tabLst/>
              <a:defRPr sz="1400"/>
            </a:lvl5pPr>
            <a:lvl6pPr marL="0" indent="0" algn="r">
              <a:buNone/>
              <a:defRPr sz="1400"/>
            </a:lvl6pPr>
            <a:lvl7pPr marL="0" indent="0" algn="r">
              <a:buNone/>
              <a:defRPr sz="1400"/>
            </a:lvl7pPr>
            <a:lvl8pPr marL="0" indent="0" algn="r">
              <a:buNone/>
              <a:tabLst/>
              <a:defRPr sz="1400"/>
            </a:lvl8pPr>
            <a:lvl9pPr marL="0" indent="0" algn="r">
              <a:buNone/>
              <a:defRPr sz="1400"/>
            </a:lvl9pPr>
          </a:lstStyle>
          <a:p>
            <a:pPr lvl="0"/>
            <a:r>
              <a:rPr lang="en-GB"/>
              <a:t>Click to edit Master text styles</a:t>
            </a:r>
          </a:p>
        </p:txBody>
      </p:sp>
      <p:sp>
        <p:nvSpPr>
          <p:cNvPr id="7" name="Text Placeholder 55">
            <a:extLst>
              <a:ext uri="{FF2B5EF4-FFF2-40B4-BE49-F238E27FC236}">
                <a16:creationId xmlns:a16="http://schemas.microsoft.com/office/drawing/2014/main" id="{484F0682-3036-48D1-A7CB-637440A1308A}"/>
              </a:ext>
            </a:extLst>
          </p:cNvPr>
          <p:cNvSpPr>
            <a:spLocks noGrp="1"/>
          </p:cNvSpPr>
          <p:nvPr>
            <p:ph type="body" sz="quarter" idx="21" hasCustomPrompt="1"/>
          </p:nvPr>
        </p:nvSpPr>
        <p:spPr>
          <a:xfrm>
            <a:off x="6775939" y="4689593"/>
            <a:ext cx="4670389" cy="633978"/>
          </a:xfrm>
        </p:spPr>
        <p:txBody>
          <a:bodyPr lIns="90000" rIns="0" anchor="ctr">
            <a:normAutofit/>
          </a:bodyPr>
          <a:lstStyle>
            <a:lvl1pPr algn="r">
              <a:lnSpc>
                <a:spcPct val="100000"/>
              </a:lnSpc>
              <a:spcAft>
                <a:spcPts val="0"/>
              </a:spcAft>
              <a:defRPr sz="1400" b="1" cap="none" baseline="0">
                <a:solidFill>
                  <a:schemeClr val="bg2"/>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en-GB"/>
              <a:t>Click to edit text</a:t>
            </a:r>
          </a:p>
        </p:txBody>
      </p:sp>
    </p:spTree>
    <p:extLst>
      <p:ext uri="{BB962C8B-B14F-4D97-AF65-F5344CB8AC3E}">
        <p14:creationId xmlns:p14="http://schemas.microsoft.com/office/powerpoint/2010/main" val="367010285"/>
      </p:ext>
    </p:extLst>
  </p:cSld>
  <p:clrMapOvr>
    <a:masterClrMapping/>
  </p:clrMapOvr>
  <p:transition>
    <p:fade/>
  </p:transition>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Right Image &amp; Quote">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6095308" y="296863"/>
            <a:ext cx="5715692"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a:p>
        </p:txBody>
      </p:sp>
      <p:sp>
        <p:nvSpPr>
          <p:cNvPr id="12" name="Text Placeholder 2">
            <a:extLst>
              <a:ext uri="{FF2B5EF4-FFF2-40B4-BE49-F238E27FC236}">
                <a16:creationId xmlns:a16="http://schemas.microsoft.com/office/drawing/2014/main" id="{649BEEF9-D970-419D-AA2E-DD608512B9F3}"/>
              </a:ext>
            </a:extLst>
          </p:cNvPr>
          <p:cNvSpPr>
            <a:spLocks noGrp="1"/>
          </p:cNvSpPr>
          <p:nvPr>
            <p:ph type="body" sz="quarter" idx="20" hasCustomPrompt="1"/>
          </p:nvPr>
        </p:nvSpPr>
        <p:spPr>
          <a:xfrm>
            <a:off x="736210" y="1408152"/>
            <a:ext cx="4670389" cy="3281441"/>
          </a:xfrm>
        </p:spPr>
        <p:txBody>
          <a:bodyPr tIns="0" rIns="0" bIns="0" anchor="ctr"/>
          <a:lstStyle>
            <a:lvl1pPr algn="l">
              <a:defRPr b="0" cap="none" baseline="0"/>
            </a:lvl1pPr>
            <a:lvl2pPr algn="l">
              <a:defRPr/>
            </a:lvl2pPr>
            <a:lvl3pPr algn="l">
              <a:defRPr sz="1400"/>
            </a:lvl3pPr>
            <a:lvl4pPr marL="0" indent="0" algn="l">
              <a:buNone/>
              <a:defRPr sz="1400"/>
            </a:lvl4pPr>
            <a:lvl5pPr marL="0" indent="0" algn="l">
              <a:buNone/>
              <a:tabLst/>
              <a:defRPr sz="1400"/>
            </a:lvl5pPr>
            <a:lvl6pPr marL="0" indent="0" algn="l">
              <a:buNone/>
              <a:defRPr sz="1400"/>
            </a:lvl6pPr>
            <a:lvl7pPr marL="0" indent="0" algn="l">
              <a:buNone/>
              <a:defRPr sz="1400"/>
            </a:lvl7pPr>
            <a:lvl8pPr marL="0" indent="0" algn="l">
              <a:buNone/>
              <a:tabLst/>
              <a:defRPr sz="1400"/>
            </a:lvl8pPr>
            <a:lvl9pPr marL="0" indent="0" algn="l">
              <a:buNone/>
              <a:defRPr sz="1400"/>
            </a:lvl9pPr>
          </a:lstStyle>
          <a:p>
            <a:pPr lvl="0"/>
            <a:r>
              <a:rPr lang="en-GB"/>
              <a:t>Click to edit Master text styles</a:t>
            </a:r>
          </a:p>
        </p:txBody>
      </p:sp>
      <p:sp>
        <p:nvSpPr>
          <p:cNvPr id="6" name="Text Placeholder 55">
            <a:extLst>
              <a:ext uri="{FF2B5EF4-FFF2-40B4-BE49-F238E27FC236}">
                <a16:creationId xmlns:a16="http://schemas.microsoft.com/office/drawing/2014/main" id="{97FCAA84-D1A3-46AE-B10B-F200FB179494}"/>
              </a:ext>
            </a:extLst>
          </p:cNvPr>
          <p:cNvSpPr>
            <a:spLocks noGrp="1"/>
          </p:cNvSpPr>
          <p:nvPr>
            <p:ph type="body" sz="quarter" idx="21" hasCustomPrompt="1"/>
          </p:nvPr>
        </p:nvSpPr>
        <p:spPr>
          <a:xfrm>
            <a:off x="736210" y="4689593"/>
            <a:ext cx="4670389" cy="633978"/>
          </a:xfrm>
        </p:spPr>
        <p:txBody>
          <a:bodyPr lIns="0" rIns="0" anchor="ctr">
            <a:normAutofit/>
          </a:bodyPr>
          <a:lstStyle>
            <a:lvl1pPr algn="l">
              <a:lnSpc>
                <a:spcPct val="100000"/>
              </a:lnSpc>
              <a:spcAft>
                <a:spcPts val="0"/>
              </a:spcAft>
              <a:defRPr sz="1400" b="1" cap="none" baseline="0">
                <a:solidFill>
                  <a:schemeClr val="bg2"/>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en-GB"/>
              <a:t>Click to edit text</a:t>
            </a:r>
          </a:p>
        </p:txBody>
      </p:sp>
    </p:spTree>
    <p:extLst>
      <p:ext uri="{BB962C8B-B14F-4D97-AF65-F5344CB8AC3E}">
        <p14:creationId xmlns:p14="http://schemas.microsoft.com/office/powerpoint/2010/main" val="1118314682"/>
      </p:ext>
    </p:extLst>
  </p:cSld>
  <p:clrMapOvr>
    <a:masterClrMapping/>
  </p:clrMapOvr>
  <p:transition>
    <p:fade/>
  </p:transition>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B450641-E427-4EA4-A429-795DDFE195FC}"/>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2899816272"/>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10122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737576" y="1520826"/>
            <a:ext cx="10719777" cy="4645025"/>
          </a:xfrm>
        </p:spPr>
        <p:txBody>
          <a:bodyPr numCol="3"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4" name="Text Placeholder 7">
            <a:extLst>
              <a:ext uri="{FF2B5EF4-FFF2-40B4-BE49-F238E27FC236}">
                <a16:creationId xmlns:a16="http://schemas.microsoft.com/office/drawing/2014/main" id="{41A06AAD-B3B8-4323-BAD9-A04FE84983B2}"/>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633863362"/>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1_Back Page">
    <p:spTree>
      <p:nvGrpSpPr>
        <p:cNvPr id="1" name=""/>
        <p:cNvGrpSpPr/>
        <p:nvPr/>
      </p:nvGrpSpPr>
      <p:grpSpPr>
        <a:xfrm>
          <a:off x="0" y="0"/>
          <a:ext cx="0" cy="0"/>
          <a:chOff x="0" y="0"/>
          <a:chExt cx="0" cy="0"/>
        </a:xfrm>
      </p:grpSpPr>
      <p:pic>
        <p:nvPicPr>
          <p:cNvPr id="57" name="picLogoLight" hidden="1">
            <a:extLst>
              <a:ext uri="{FF2B5EF4-FFF2-40B4-BE49-F238E27FC236}">
                <a16:creationId xmlns:a16="http://schemas.microsoft.com/office/drawing/2014/main" id="{B2942888-CD23-457D-9EA4-62C68C207438}"/>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717100" y="584640"/>
            <a:ext cx="762092" cy="564890"/>
          </a:xfrm>
          <a:prstGeom prst="rect">
            <a:avLst/>
          </a:prstGeom>
        </p:spPr>
      </p:pic>
    </p:spTree>
    <p:extLst>
      <p:ext uri="{BB962C8B-B14F-4D97-AF65-F5344CB8AC3E}">
        <p14:creationId xmlns:p14="http://schemas.microsoft.com/office/powerpoint/2010/main" val="765051398"/>
      </p:ext>
    </p:extLst>
  </p:cSld>
  <p:clrMapOvr>
    <a:masterClrMapping/>
  </p:clrMapOvr>
  <p:transition>
    <p:fade/>
  </p:transition>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OC Master">
    <p:spTree>
      <p:nvGrpSpPr>
        <p:cNvPr id="1" name=""/>
        <p:cNvGrpSpPr/>
        <p:nvPr/>
      </p:nvGrpSpPr>
      <p:grpSpPr>
        <a:xfrm>
          <a:off x="0" y="0"/>
          <a:ext cx="0" cy="0"/>
          <a:chOff x="0" y="0"/>
          <a:chExt cx="0" cy="0"/>
        </a:xfrm>
      </p:grpSpPr>
      <p:graphicFrame>
        <p:nvGraphicFramePr>
          <p:cNvPr id="7" name="tblTOC"/>
          <p:cNvGraphicFramePr>
            <a:graphicFrameLocks noGrp="1"/>
          </p:cNvGraphicFramePr>
          <p:nvPr userDrawn="1">
            <p:extLst>
              <p:ext uri="{D42A27DB-BD31-4B8C-83A1-F6EECF244321}">
                <p14:modId xmlns:p14="http://schemas.microsoft.com/office/powerpoint/2010/main" val="315088919"/>
              </p:ext>
            </p:extLst>
          </p:nvPr>
        </p:nvGraphicFramePr>
        <p:xfrm>
          <a:off x="736600" y="2260097"/>
          <a:ext cx="10713668" cy="1119194"/>
        </p:xfrm>
        <a:graphic>
          <a:graphicData uri="http://schemas.openxmlformats.org/drawingml/2006/table">
            <a:tbl>
              <a:tblPr firstRow="1" bandRow="1"/>
              <a:tblGrid>
                <a:gridCol w="658447">
                  <a:extLst>
                    <a:ext uri="{9D8B030D-6E8A-4147-A177-3AD203B41FA5}">
                      <a16:colId xmlns:a16="http://schemas.microsoft.com/office/drawing/2014/main" val="20000"/>
                    </a:ext>
                  </a:extLst>
                </a:gridCol>
                <a:gridCol w="9205748">
                  <a:extLst>
                    <a:ext uri="{9D8B030D-6E8A-4147-A177-3AD203B41FA5}">
                      <a16:colId xmlns:a16="http://schemas.microsoft.com/office/drawing/2014/main" val="20001"/>
                    </a:ext>
                  </a:extLst>
                </a:gridCol>
                <a:gridCol w="849473">
                  <a:extLst>
                    <a:ext uri="{9D8B030D-6E8A-4147-A177-3AD203B41FA5}">
                      <a16:colId xmlns:a16="http://schemas.microsoft.com/office/drawing/2014/main" val="20002"/>
                    </a:ext>
                  </a:extLst>
                </a:gridCol>
              </a:tblGrid>
              <a:tr h="559597">
                <a:tc>
                  <a:txBody>
                    <a:bodyPr/>
                    <a:lstStyle/>
                    <a:p>
                      <a:pPr marL="0" algn="l" defTabSz="914400" rtl="0" eaLnBrk="1" latinLnBrk="0" hangingPunct="1"/>
                      <a:r>
                        <a:rPr lang="en-GB" sz="1500" b="1" kern="1200">
                          <a:solidFill>
                            <a:schemeClr val="bg2"/>
                          </a:solidFill>
                          <a:latin typeface="+mn-lt"/>
                          <a:ea typeface="+mn-ea"/>
                          <a:cs typeface="+mn-cs"/>
                        </a:rPr>
                        <a:t>&lt;S#&gt;</a:t>
                      </a:r>
                    </a:p>
                  </a:txBody>
                  <a:tcPr marL="0" marR="0"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mn-lt"/>
                          <a:ea typeface="+mn-ea"/>
                          <a:cs typeface="+mn-cs"/>
                        </a:rPr>
                        <a:t>&lt;title&gt;</a:t>
                      </a:r>
                    </a:p>
                  </a:txBody>
                  <a:tcPr marL="112542" marR="112542"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0" lang="en-GB" sz="1400" b="0" i="0" u="none" strike="noStrike" kern="1200" cap="none" spc="0" normalizeH="0" baseline="0">
                          <a:ln>
                            <a:noFill/>
                          </a:ln>
                          <a:solidFill>
                            <a:schemeClr val="tx1"/>
                          </a:solidFill>
                          <a:effectLst/>
                          <a:uLnTx/>
                          <a:uFillTx/>
                          <a:latin typeface="+mn-lt"/>
                          <a:ea typeface="+mn-ea"/>
                          <a:cs typeface="+mn-cs"/>
                        </a:rPr>
                        <a:t>&lt;no&gt;</a:t>
                      </a:r>
                    </a:p>
                  </a:txBody>
                  <a:tcPr marL="112542" marR="112542"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59597">
                <a:tc>
                  <a:txBody>
                    <a:bodyPr/>
                    <a:lstStyle/>
                    <a:p>
                      <a:pPr marL="0" algn="l" defTabSz="914400" rtl="0" eaLnBrk="1" latinLnBrk="0" hangingPunct="1"/>
                      <a:r>
                        <a:rPr lang="en-GB" sz="1500" b="1" kern="1200">
                          <a:solidFill>
                            <a:schemeClr val="bg2"/>
                          </a:solidFill>
                          <a:latin typeface="+mn-lt"/>
                          <a:ea typeface="+mn-ea"/>
                          <a:cs typeface="+mn-cs"/>
                        </a:rPr>
                        <a:t>&lt;S#&gt;</a:t>
                      </a:r>
                    </a:p>
                  </a:txBody>
                  <a:tcPr marL="0" marR="0"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chemeClr val="tx1"/>
                        </a:solidFill>
                        <a:effectLst/>
                        <a:uLnTx/>
                        <a:uFillTx/>
                        <a:latin typeface="+mn-lt"/>
                        <a:ea typeface="+mn-ea"/>
                        <a:cs typeface="+mn-cs"/>
                      </a:endParaRPr>
                    </a:p>
                  </a:txBody>
                  <a:tcPr marL="112542" marR="112542"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kumimoji="0" lang="en-GB" sz="1400" b="0" i="0" u="none" strike="noStrike" kern="1200" cap="none" spc="0" normalizeH="0" baseline="0">
                        <a:ln>
                          <a:noFill/>
                        </a:ln>
                        <a:solidFill>
                          <a:schemeClr val="tx1"/>
                        </a:solidFill>
                        <a:effectLst/>
                        <a:uLnTx/>
                        <a:uFillTx/>
                        <a:latin typeface="+mn-lt"/>
                        <a:ea typeface="+mn-ea"/>
                        <a:cs typeface="+mn-cs"/>
                      </a:endParaRPr>
                    </a:p>
                  </a:txBody>
                  <a:tcPr marL="112542" marR="112542"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8" name="txtInfo"/>
          <p:cNvSpPr txBox="1"/>
          <p:nvPr userDrawn="1"/>
        </p:nvSpPr>
        <p:spPr>
          <a:xfrm>
            <a:off x="736599" y="610624"/>
            <a:ext cx="10385546" cy="1097480"/>
          </a:xfrm>
          <a:prstGeom prst="rect">
            <a:avLst/>
          </a:prstGeom>
          <a:noFill/>
        </p:spPr>
        <p:txBody>
          <a:bodyPr wrap="square" rtlCol="0">
            <a:spAutoFit/>
          </a:bodyPr>
          <a:lstStyle/>
          <a:p>
            <a:r>
              <a:rPr lang="en-GB" sz="1633"/>
              <a:t>TOC Design Slide – do </a:t>
            </a:r>
            <a:r>
              <a:rPr lang="en-GB" sz="1633">
                <a:solidFill>
                  <a:srgbClr val="FF0000"/>
                </a:solidFill>
              </a:rPr>
              <a:t>NOT</a:t>
            </a:r>
            <a:r>
              <a:rPr lang="en-GB" sz="1633"/>
              <a:t> use this layout.</a:t>
            </a:r>
          </a:p>
          <a:p>
            <a:r>
              <a:rPr lang="en-GB" sz="1633"/>
              <a:t>The</a:t>
            </a:r>
            <a:r>
              <a:rPr lang="en-GB" sz="1633" baseline="0"/>
              <a:t> TOC “Object(s)” shown below will be repeated on as many TOC Slides as needed</a:t>
            </a:r>
          </a:p>
          <a:p>
            <a:r>
              <a:rPr lang="en-GB" sz="1633"/>
              <a:t>The initial position of any</a:t>
            </a:r>
            <a:r>
              <a:rPr lang="en-GB" sz="1633" baseline="0"/>
              <a:t> “</a:t>
            </a:r>
            <a:r>
              <a:rPr lang="en-GB" sz="1633" baseline="0" err="1"/>
              <a:t>xxx</a:t>
            </a:r>
            <a:r>
              <a:rPr lang="en-GB" sz="1633" err="1"/>
              <a:t>TOC</a:t>
            </a:r>
            <a:r>
              <a:rPr lang="en-GB" sz="1633"/>
              <a:t>” named Object(s) will be repeated on the actual slide</a:t>
            </a:r>
          </a:p>
          <a:p>
            <a:r>
              <a:rPr lang="en-GB" sz="1633"/>
              <a:t>The “tags” govern how</a:t>
            </a:r>
            <a:r>
              <a:rPr lang="en-GB" sz="1633" baseline="0"/>
              <a:t> the TOC slide is built.</a:t>
            </a:r>
          </a:p>
        </p:txBody>
      </p:sp>
      <p:sp>
        <p:nvSpPr>
          <p:cNvPr id="9" name="txtTags"/>
          <p:cNvSpPr txBox="1"/>
          <p:nvPr userDrawn="1"/>
        </p:nvSpPr>
        <p:spPr>
          <a:xfrm>
            <a:off x="736598" y="3577433"/>
            <a:ext cx="10385546" cy="2856488"/>
          </a:xfrm>
          <a:prstGeom prst="rect">
            <a:avLst/>
          </a:prstGeom>
          <a:noFill/>
        </p:spPr>
        <p:txBody>
          <a:bodyPr wrap="square" rtlCol="0">
            <a:spAutoFit/>
          </a:bodyPr>
          <a:lstStyle/>
          <a:p>
            <a:r>
              <a:rPr lang="en-GB" sz="1633"/>
              <a:t>&lt;tags&gt;</a:t>
            </a:r>
          </a:p>
          <a:p>
            <a:r>
              <a:rPr lang="en-GB" sz="1633"/>
              <a:t>Title=Contents</a:t>
            </a:r>
          </a:p>
          <a:p>
            <a:r>
              <a:rPr lang="en-GB" sz="1633"/>
              <a:t>Layout=TOC Slide</a:t>
            </a:r>
          </a:p>
          <a:p>
            <a:r>
              <a:rPr lang="en-GB" sz="1633" err="1"/>
              <a:t>SlideNumber</a:t>
            </a:r>
            <a:r>
              <a:rPr lang="en-GB" sz="1633"/>
              <a:t>=2</a:t>
            </a:r>
          </a:p>
          <a:p>
            <a:r>
              <a:rPr lang="en-GB" sz="1633"/>
              <a:t>Type=Table</a:t>
            </a:r>
          </a:p>
          <a:p>
            <a:r>
              <a:rPr lang="en-GB" sz="1633"/>
              <a:t>Table=</a:t>
            </a:r>
            <a:r>
              <a:rPr lang="en-GB" sz="1633" err="1"/>
              <a:t>tblTOC</a:t>
            </a:r>
            <a:endParaRPr lang="en-GB" sz="1633"/>
          </a:p>
          <a:p>
            <a:r>
              <a:rPr lang="en-GB" sz="1633"/>
              <a:t>Limit=7</a:t>
            </a:r>
          </a:p>
          <a:p>
            <a:r>
              <a:rPr lang="en-GB" sz="1633"/>
              <a:t>Entry1=&lt;S#&gt; | </a:t>
            </a:r>
            <a:r>
              <a:rPr lang="en-GB" sz="1633" err="1"/>
              <a:t>plcSectionNumber</a:t>
            </a:r>
            <a:r>
              <a:rPr lang="en-GB" sz="1633"/>
              <a:t> | ”00”</a:t>
            </a:r>
          </a:p>
          <a:p>
            <a:r>
              <a:rPr lang="en-GB" sz="1633"/>
              <a:t>Entry2=&lt;title&gt; | </a:t>
            </a:r>
            <a:r>
              <a:rPr lang="en-GB" sz="1633" err="1"/>
              <a:t>plcSectionTitle</a:t>
            </a:r>
            <a:endParaRPr lang="en-GB" sz="1633"/>
          </a:p>
          <a:p>
            <a:r>
              <a:rPr lang="en-GB" sz="1633"/>
              <a:t>Entry3=&lt;no&gt; | {</a:t>
            </a:r>
            <a:r>
              <a:rPr lang="en-GB" sz="1633" err="1"/>
              <a:t>slidenumber</a:t>
            </a:r>
            <a:r>
              <a:rPr lang="en-GB" sz="1633"/>
              <a:t>}</a:t>
            </a:r>
          </a:p>
          <a:p>
            <a:r>
              <a:rPr lang="en-GB" sz="1633"/>
              <a:t>&lt;/tags&gt;</a:t>
            </a:r>
          </a:p>
        </p:txBody>
      </p:sp>
    </p:spTree>
    <p:extLst>
      <p:ext uri="{BB962C8B-B14F-4D97-AF65-F5344CB8AC3E}">
        <p14:creationId xmlns:p14="http://schemas.microsoft.com/office/powerpoint/2010/main" val="406464408"/>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OC Slide">
    <p:spTree>
      <p:nvGrpSpPr>
        <p:cNvPr id="1" name=""/>
        <p:cNvGrpSpPr/>
        <p:nvPr/>
      </p:nvGrpSpPr>
      <p:grpSpPr>
        <a:xfrm>
          <a:off x="0" y="0"/>
          <a:ext cx="0" cy="0"/>
          <a:chOff x="0" y="0"/>
          <a:chExt cx="0" cy="0"/>
        </a:xfrm>
      </p:grpSpPr>
      <p:sp>
        <p:nvSpPr>
          <p:cNvPr id="3" name="txtTitle">
            <a:extLst>
              <a:ext uri="{FF2B5EF4-FFF2-40B4-BE49-F238E27FC236}">
                <a16:creationId xmlns:a16="http://schemas.microsoft.com/office/drawing/2014/main" id="{F2E9824F-1DA7-43C9-9374-C0888CEBAC70}"/>
              </a:ext>
            </a:extLst>
          </p:cNvPr>
          <p:cNvSpPr>
            <a:spLocks noGrp="1"/>
          </p:cNvSpPr>
          <p:nvPr>
            <p:ph type="body" sz="quarter" idx="13" hasCustomPrompt="1"/>
          </p:nvPr>
        </p:nvSpPr>
        <p:spPr>
          <a:xfrm>
            <a:off x="737575" y="586862"/>
            <a:ext cx="10718031" cy="1148400"/>
          </a:xfrm>
        </p:spPr>
        <p:txBody>
          <a:bodyPr tIns="0" rIns="0" bIns="0" anchor="t">
            <a:noAutofit/>
          </a:bodyPr>
          <a:lstStyle>
            <a:lvl1pPr algn="l">
              <a:lnSpc>
                <a:spcPct val="100000"/>
              </a:lnSpc>
              <a:spcBef>
                <a:spcPts val="0"/>
              </a:spcBef>
              <a:spcAft>
                <a:spcPts val="0"/>
              </a:spcAft>
              <a:defRPr sz="2800" b="1" cap="none" spc="0" baseline="0">
                <a:solidFill>
                  <a:schemeClr val="bg2"/>
                </a:solidFill>
              </a:defRPr>
            </a:lvl1pPr>
            <a:lvl2pPr>
              <a:lnSpc>
                <a:spcPct val="100000"/>
              </a:lnSpc>
              <a:spcBef>
                <a:spcPts val="0"/>
              </a:spcBef>
              <a:spcAft>
                <a:spcPts val="0"/>
              </a:spcAft>
              <a:defRPr sz="1700" b="0" cap="none" spc="0">
                <a:solidFill>
                  <a:srgbClr val="7A91A6"/>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algn="l"/>
            <a:r>
              <a:rPr lang="en-GB" sz="2800"/>
              <a:t>Contents</a:t>
            </a:r>
          </a:p>
        </p:txBody>
      </p:sp>
    </p:spTree>
    <p:extLst>
      <p:ext uri="{BB962C8B-B14F-4D97-AF65-F5344CB8AC3E}">
        <p14:creationId xmlns:p14="http://schemas.microsoft.com/office/powerpoint/2010/main" val="1816205201"/>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ase Study (Dark Logo)">
    <p:spTree>
      <p:nvGrpSpPr>
        <p:cNvPr id="1" name=""/>
        <p:cNvGrpSpPr/>
        <p:nvPr/>
      </p:nvGrpSpPr>
      <p:grpSpPr>
        <a:xfrm>
          <a:off x="0" y="0"/>
          <a:ext cx="0" cy="0"/>
          <a:chOff x="0" y="0"/>
          <a:chExt cx="0" cy="0"/>
        </a:xfrm>
      </p:grpSpPr>
      <p:sp>
        <p:nvSpPr>
          <p:cNvPr id="50" name="Picture Placeholder 49"/>
          <p:cNvSpPr>
            <a:spLocks noGrp="1"/>
          </p:cNvSpPr>
          <p:nvPr>
            <p:ph type="pic" sz="quarter" idx="21"/>
          </p:nvPr>
        </p:nvSpPr>
        <p:spPr>
          <a:xfrm>
            <a:off x="1" y="-1"/>
            <a:ext cx="12192001" cy="2719389"/>
          </a:xfrm>
          <a:prstGeom prst="rect">
            <a:avLst/>
          </a:prstGeom>
          <a:solidFill>
            <a:schemeClr val="accent5"/>
          </a:solidFill>
        </p:spPr>
        <p:txBody>
          <a:bodyPr wrap="square" anchor="ctr">
            <a:noAutofit/>
          </a:bodyPr>
          <a:lstStyle>
            <a:lvl1pPr algn="ctr">
              <a:defRPr>
                <a:solidFill>
                  <a:schemeClr val="bg1"/>
                </a:solidFill>
              </a:defRPr>
            </a:lvl1pPr>
          </a:lstStyle>
          <a:p>
            <a:r>
              <a:rPr lang="en-US"/>
              <a:t>Click icon to add picture</a:t>
            </a:r>
            <a:endParaRPr lang="en-GB"/>
          </a:p>
        </p:txBody>
      </p:sp>
      <p:sp>
        <p:nvSpPr>
          <p:cNvPr id="33" name="Text Placeholder 7"/>
          <p:cNvSpPr>
            <a:spLocks noGrp="1"/>
          </p:cNvSpPr>
          <p:nvPr>
            <p:ph type="body" sz="quarter" idx="16" hasCustomPrompt="1"/>
          </p:nvPr>
        </p:nvSpPr>
        <p:spPr>
          <a:xfrm>
            <a:off x="734648" y="2507812"/>
            <a:ext cx="10722706" cy="368795"/>
          </a:xfrm>
          <a:prstGeom prst="rect">
            <a:avLst/>
          </a:prstGeom>
        </p:spPr>
        <p:txBody>
          <a:bodyPr rIns="0" anchor="b">
            <a:noAutofit/>
          </a:bodyPr>
          <a:lstStyle>
            <a:lvl1pPr>
              <a:lnSpc>
                <a:spcPct val="100000"/>
              </a:lnSpc>
              <a:spcBef>
                <a:spcPts val="0"/>
              </a:spcBef>
              <a:spcAft>
                <a:spcPts val="0"/>
              </a:spcAft>
              <a:defRPr sz="2200" b="1" cap="none" spc="-50" baseline="0">
                <a:solidFill>
                  <a:schemeClr val="bg2"/>
                </a:solidFill>
              </a:defRPr>
            </a:lvl1pPr>
            <a:lvl2pPr>
              <a:lnSpc>
                <a:spcPct val="80000"/>
              </a:lnSpc>
              <a:spcBef>
                <a:spcPts val="0"/>
              </a:spcBef>
              <a:defRPr sz="5000" spc="-150">
                <a:solidFill>
                  <a:schemeClr val="accent4"/>
                </a:solidFill>
              </a:defRPr>
            </a:lvl2pPr>
          </a:lstStyle>
          <a:p>
            <a:pPr lvl="0"/>
            <a:r>
              <a:rPr lang="en-GB"/>
              <a:t>Click to edit title</a:t>
            </a:r>
          </a:p>
        </p:txBody>
      </p:sp>
      <p:sp>
        <p:nvSpPr>
          <p:cNvPr id="35" name="Text Placeholder 22"/>
          <p:cNvSpPr>
            <a:spLocks noGrp="1"/>
          </p:cNvSpPr>
          <p:nvPr>
            <p:ph type="body" sz="quarter" idx="18" hasCustomPrompt="1"/>
          </p:nvPr>
        </p:nvSpPr>
        <p:spPr>
          <a:xfrm>
            <a:off x="734647" y="2887949"/>
            <a:ext cx="10722708" cy="294771"/>
          </a:xfrm>
          <a:prstGeom prst="rect">
            <a:avLst/>
          </a:prstGeom>
        </p:spPr>
        <p:txBody>
          <a:bodyPr lIns="0" tIns="0" rIns="0" bIns="0" anchor="ctr"/>
          <a:lstStyle>
            <a:lvl1pPr>
              <a:lnSpc>
                <a:spcPct val="100000"/>
              </a:lnSpc>
              <a:spcBef>
                <a:spcPts val="0"/>
              </a:spcBef>
              <a:spcAft>
                <a:spcPts val="0"/>
              </a:spcAft>
              <a:defRPr sz="1700" b="0">
                <a:solidFill>
                  <a:schemeClr val="tx1"/>
                </a:solidFill>
              </a:defRPr>
            </a:lvl1pPr>
          </a:lstStyle>
          <a:p>
            <a:pPr lvl="0"/>
            <a:r>
              <a:rPr lang="en-GB"/>
              <a:t>Click to edit subtitle</a:t>
            </a:r>
          </a:p>
        </p:txBody>
      </p:sp>
      <p:sp>
        <p:nvSpPr>
          <p:cNvPr id="11" name="Text Placeholder 10"/>
          <p:cNvSpPr>
            <a:spLocks noGrp="1"/>
          </p:cNvSpPr>
          <p:nvPr>
            <p:ph type="body" sz="quarter" idx="20" hasCustomPrompt="1"/>
          </p:nvPr>
        </p:nvSpPr>
        <p:spPr>
          <a:xfrm>
            <a:off x="734648" y="3359740"/>
            <a:ext cx="10722706" cy="2408237"/>
          </a:xfrm>
          <a:prstGeom prst="rect">
            <a:avLst/>
          </a:prstGeom>
        </p:spPr>
        <p:txBody>
          <a:bodyPr tIns="0" rIns="0" bIns="0" numCol="3" spcCol="180000">
            <a:normAutofit/>
          </a:bodyPr>
          <a:lstStyle>
            <a:lvl1pPr>
              <a:lnSpc>
                <a:spcPct val="100000"/>
              </a:lnSpc>
              <a:spcAft>
                <a:spcPts val="800"/>
              </a:spcAft>
              <a:defRPr sz="1100" b="0">
                <a:solidFill>
                  <a:schemeClr val="tx1"/>
                </a:solidFill>
              </a:defRPr>
            </a:lvl1pPr>
            <a:lvl2pPr marL="171450" indent="-171450">
              <a:lnSpc>
                <a:spcPct val="100000"/>
              </a:lnSpc>
              <a:buClr>
                <a:schemeClr val="bg2"/>
              </a:buClr>
              <a:buFont typeface="Arial" panose="020B0604020202020204" pitchFamily="34" charset="0"/>
              <a:buChar char="•"/>
              <a:defRPr sz="1100" cap="none" baseline="0"/>
            </a:lvl2pPr>
            <a:lvl3pPr>
              <a:lnSpc>
                <a:spcPct val="100000"/>
              </a:lnSpc>
              <a:defRPr sz="1100"/>
            </a:lvl3pPr>
            <a:lvl4pPr marL="0" indent="0">
              <a:spcBef>
                <a:spcPts val="0"/>
              </a:spcBef>
              <a:spcAft>
                <a:spcPts val="800"/>
              </a:spcAft>
              <a:buNone/>
              <a:defRPr sz="1100"/>
            </a:lvl4pPr>
            <a:lvl5pPr marL="0" indent="0">
              <a:spcBef>
                <a:spcPts val="0"/>
              </a:spcBef>
              <a:spcAft>
                <a:spcPts val="800"/>
              </a:spcAft>
              <a:buFont typeface="Arial" panose="020B0604020202020204" pitchFamily="34" charset="0"/>
              <a:buNone/>
              <a:defRPr sz="1100"/>
            </a:lvl5pPr>
            <a:lvl6pPr marL="0" indent="0">
              <a:lnSpc>
                <a:spcPct val="100000"/>
              </a:lnSpc>
              <a:spcBef>
                <a:spcPts val="0"/>
              </a:spcBef>
              <a:spcAft>
                <a:spcPts val="800"/>
              </a:spcAft>
              <a:buNone/>
              <a:defRPr/>
            </a:lvl6pPr>
            <a:lvl7pPr marL="0" indent="0">
              <a:lnSpc>
                <a:spcPct val="100000"/>
              </a:lnSpc>
              <a:spcBef>
                <a:spcPts val="0"/>
              </a:spcBef>
              <a:spcAft>
                <a:spcPts val="800"/>
              </a:spcAft>
              <a:buNone/>
              <a:defRPr sz="1100"/>
            </a:lvl7pPr>
            <a:lvl8pPr marL="0" indent="0">
              <a:lnSpc>
                <a:spcPct val="100000"/>
              </a:lnSpc>
              <a:spcBef>
                <a:spcPts val="0"/>
              </a:spcBef>
              <a:spcAft>
                <a:spcPts val="800"/>
              </a:spcAft>
              <a:buNone/>
              <a:defRPr sz="1100"/>
            </a:lvl8pPr>
            <a:lvl9pPr marL="0" indent="0">
              <a:lnSpc>
                <a:spcPct val="100000"/>
              </a:lnSpc>
              <a:spcBef>
                <a:spcPts val="0"/>
              </a:spcBef>
              <a:spcAft>
                <a:spcPts val="800"/>
              </a:spcAft>
              <a:buNone/>
              <a:defRPr sz="1100"/>
            </a:lvl9pPr>
          </a:lstStyle>
          <a:p>
            <a:pPr lvl="0"/>
            <a:r>
              <a:rPr lang="en-GB"/>
              <a:t>Click to edit Master text styles</a:t>
            </a:r>
          </a:p>
        </p:txBody>
      </p:sp>
      <p:sp>
        <p:nvSpPr>
          <p:cNvPr id="22" name="txtWMTD"/>
          <p:cNvSpPr txBox="1">
            <a:spLocks/>
          </p:cNvSpPr>
          <p:nvPr userDrawn="1"/>
        </p:nvSpPr>
        <p:spPr>
          <a:xfrm>
            <a:off x="734648" y="5926383"/>
            <a:ext cx="3432684" cy="421005"/>
          </a:xfrm>
          <a:prstGeom prst="rect">
            <a:avLst/>
          </a:prstGeom>
        </p:spPr>
        <p:txBody>
          <a:bodyPr vert="horz" wrap="square" lIns="0" tIns="45720" rIns="91440" bIns="45720" rtlCol="0">
            <a:noAutofit/>
          </a:bodyPr>
          <a:lstStyle/>
          <a:p>
            <a:pPr>
              <a:spcAft>
                <a:spcPts val="0"/>
              </a:spcAft>
            </a:pPr>
            <a:r>
              <a:rPr lang="en-GB"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spcAft>
                <a:spcPts val="0"/>
              </a:spcAft>
            </a:pPr>
            <a:r>
              <a:rPr lang="en-GB" sz="10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Tree>
    <p:extLst>
      <p:ext uri="{BB962C8B-B14F-4D97-AF65-F5344CB8AC3E}">
        <p14:creationId xmlns:p14="http://schemas.microsoft.com/office/powerpoint/2010/main" val="3749299298"/>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ase Study (Light Logo)">
    <p:spTree>
      <p:nvGrpSpPr>
        <p:cNvPr id="1" name=""/>
        <p:cNvGrpSpPr/>
        <p:nvPr/>
      </p:nvGrpSpPr>
      <p:grpSpPr>
        <a:xfrm>
          <a:off x="0" y="0"/>
          <a:ext cx="0" cy="0"/>
          <a:chOff x="0" y="0"/>
          <a:chExt cx="0" cy="0"/>
        </a:xfrm>
      </p:grpSpPr>
      <p:sp>
        <p:nvSpPr>
          <p:cNvPr id="50" name="Picture Placeholder 49"/>
          <p:cNvSpPr>
            <a:spLocks noGrp="1"/>
          </p:cNvSpPr>
          <p:nvPr>
            <p:ph type="pic" sz="quarter" idx="21"/>
          </p:nvPr>
        </p:nvSpPr>
        <p:spPr>
          <a:xfrm>
            <a:off x="1" y="1"/>
            <a:ext cx="12192001" cy="2719389"/>
          </a:xfrm>
          <a:prstGeom prst="rect">
            <a:avLst/>
          </a:prstGeom>
          <a:solidFill>
            <a:schemeClr val="accent5"/>
          </a:solidFill>
        </p:spPr>
        <p:txBody>
          <a:bodyPr wrap="square" anchor="ctr">
            <a:noAutofit/>
          </a:bodyPr>
          <a:lstStyle>
            <a:lvl1pPr algn="ctr">
              <a:defRPr>
                <a:solidFill>
                  <a:schemeClr val="bg1"/>
                </a:solidFill>
              </a:defRPr>
            </a:lvl1pPr>
          </a:lstStyle>
          <a:p>
            <a:r>
              <a:rPr lang="en-US"/>
              <a:t>Click icon to add picture</a:t>
            </a:r>
            <a:endParaRPr lang="en-GB"/>
          </a:p>
        </p:txBody>
      </p:sp>
      <p:sp>
        <p:nvSpPr>
          <p:cNvPr id="33" name="Text Placeholder 7"/>
          <p:cNvSpPr>
            <a:spLocks noGrp="1"/>
          </p:cNvSpPr>
          <p:nvPr>
            <p:ph type="body" sz="quarter" idx="16" hasCustomPrompt="1"/>
          </p:nvPr>
        </p:nvSpPr>
        <p:spPr>
          <a:xfrm>
            <a:off x="734648" y="2507811"/>
            <a:ext cx="10722706" cy="367200"/>
          </a:xfrm>
          <a:prstGeom prst="rect">
            <a:avLst/>
          </a:prstGeom>
        </p:spPr>
        <p:txBody>
          <a:bodyPr rIns="0" anchor="b">
            <a:noAutofit/>
          </a:bodyPr>
          <a:lstStyle>
            <a:lvl1pPr>
              <a:lnSpc>
                <a:spcPct val="100000"/>
              </a:lnSpc>
              <a:spcBef>
                <a:spcPts val="0"/>
              </a:spcBef>
              <a:spcAft>
                <a:spcPts val="0"/>
              </a:spcAft>
              <a:defRPr sz="2200" b="1" cap="none" spc="-50" baseline="0">
                <a:solidFill>
                  <a:schemeClr val="bg2"/>
                </a:solidFill>
              </a:defRPr>
            </a:lvl1pPr>
            <a:lvl2pPr>
              <a:lnSpc>
                <a:spcPct val="80000"/>
              </a:lnSpc>
              <a:spcBef>
                <a:spcPts val="0"/>
              </a:spcBef>
              <a:defRPr sz="5000" spc="-150">
                <a:solidFill>
                  <a:schemeClr val="accent4"/>
                </a:solidFill>
              </a:defRPr>
            </a:lvl2pPr>
          </a:lstStyle>
          <a:p>
            <a:pPr lvl="0"/>
            <a:r>
              <a:rPr lang="en-GB"/>
              <a:t>Click to edit title</a:t>
            </a:r>
          </a:p>
        </p:txBody>
      </p:sp>
      <p:sp>
        <p:nvSpPr>
          <p:cNvPr id="35" name="Text Placeholder 22"/>
          <p:cNvSpPr>
            <a:spLocks noGrp="1"/>
          </p:cNvSpPr>
          <p:nvPr>
            <p:ph type="body" sz="quarter" idx="18" hasCustomPrompt="1"/>
          </p:nvPr>
        </p:nvSpPr>
        <p:spPr>
          <a:xfrm>
            <a:off x="734647" y="2887949"/>
            <a:ext cx="10722708" cy="294771"/>
          </a:xfrm>
          <a:prstGeom prst="rect">
            <a:avLst/>
          </a:prstGeom>
        </p:spPr>
        <p:txBody>
          <a:bodyPr lIns="0" tIns="0" rIns="0" bIns="0" anchor="ctr"/>
          <a:lstStyle>
            <a:lvl1pPr>
              <a:lnSpc>
                <a:spcPct val="100000"/>
              </a:lnSpc>
              <a:spcBef>
                <a:spcPts val="0"/>
              </a:spcBef>
              <a:spcAft>
                <a:spcPts val="0"/>
              </a:spcAft>
              <a:defRPr sz="1700" b="0">
                <a:solidFill>
                  <a:schemeClr val="tx1"/>
                </a:solidFill>
              </a:defRPr>
            </a:lvl1pPr>
          </a:lstStyle>
          <a:p>
            <a:pPr lvl="0"/>
            <a:r>
              <a:rPr lang="en-GB"/>
              <a:t>Click to edit subtitle</a:t>
            </a:r>
          </a:p>
        </p:txBody>
      </p:sp>
      <p:sp>
        <p:nvSpPr>
          <p:cNvPr id="22" name="txtWMTD"/>
          <p:cNvSpPr txBox="1">
            <a:spLocks/>
          </p:cNvSpPr>
          <p:nvPr userDrawn="1"/>
        </p:nvSpPr>
        <p:spPr>
          <a:xfrm>
            <a:off x="734648" y="5926383"/>
            <a:ext cx="3432684" cy="421005"/>
          </a:xfrm>
          <a:prstGeom prst="rect">
            <a:avLst/>
          </a:prstGeom>
        </p:spPr>
        <p:txBody>
          <a:bodyPr vert="horz" wrap="square" lIns="0" tIns="45720" rIns="91440" bIns="45720" rtlCol="0">
            <a:noAutofit/>
          </a:bodyPr>
          <a:lstStyle/>
          <a:p>
            <a:pPr>
              <a:spcAft>
                <a:spcPts val="0"/>
              </a:spcAft>
            </a:pPr>
            <a:r>
              <a:rPr lang="en-GB"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spcAft>
                <a:spcPts val="0"/>
              </a:spcAft>
            </a:pPr>
            <a:r>
              <a:rPr lang="en-GB" sz="10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
        <p:nvSpPr>
          <p:cNvPr id="15" name="Text Placeholder 10">
            <a:extLst>
              <a:ext uri="{FF2B5EF4-FFF2-40B4-BE49-F238E27FC236}">
                <a16:creationId xmlns:a16="http://schemas.microsoft.com/office/drawing/2014/main" id="{55A04D3E-86A1-4958-83CA-0776AC13BAD2}"/>
              </a:ext>
            </a:extLst>
          </p:cNvPr>
          <p:cNvSpPr>
            <a:spLocks noGrp="1"/>
          </p:cNvSpPr>
          <p:nvPr>
            <p:ph type="body" sz="quarter" idx="20" hasCustomPrompt="1"/>
          </p:nvPr>
        </p:nvSpPr>
        <p:spPr>
          <a:xfrm>
            <a:off x="734648" y="3359740"/>
            <a:ext cx="10722706" cy="2408237"/>
          </a:xfrm>
          <a:prstGeom prst="rect">
            <a:avLst/>
          </a:prstGeom>
        </p:spPr>
        <p:txBody>
          <a:bodyPr tIns="0" rIns="0" bIns="0" numCol="3" spcCol="180000">
            <a:normAutofit/>
          </a:bodyPr>
          <a:lstStyle>
            <a:lvl1pPr>
              <a:lnSpc>
                <a:spcPct val="100000"/>
              </a:lnSpc>
              <a:spcAft>
                <a:spcPts val="800"/>
              </a:spcAft>
              <a:defRPr sz="1100" b="0"/>
            </a:lvl1pPr>
            <a:lvl2pPr marL="171450" indent="-171450">
              <a:lnSpc>
                <a:spcPct val="100000"/>
              </a:lnSpc>
              <a:buClr>
                <a:schemeClr val="bg2"/>
              </a:buClr>
              <a:buFont typeface="Arial" panose="020B0604020202020204" pitchFamily="34" charset="0"/>
              <a:buChar char="•"/>
              <a:defRPr sz="1100" cap="none" baseline="0"/>
            </a:lvl2pPr>
            <a:lvl3pPr>
              <a:lnSpc>
                <a:spcPct val="100000"/>
              </a:lnSpc>
              <a:defRPr sz="1100"/>
            </a:lvl3pPr>
            <a:lvl4pPr marL="0" indent="0">
              <a:spcBef>
                <a:spcPts val="0"/>
              </a:spcBef>
              <a:spcAft>
                <a:spcPts val="800"/>
              </a:spcAft>
              <a:buNone/>
              <a:defRPr sz="1100"/>
            </a:lvl4pPr>
            <a:lvl5pPr marL="0" indent="0">
              <a:spcBef>
                <a:spcPts val="0"/>
              </a:spcBef>
              <a:spcAft>
                <a:spcPts val="800"/>
              </a:spcAft>
              <a:buFont typeface="Arial" panose="020B0604020202020204" pitchFamily="34" charset="0"/>
              <a:buNone/>
              <a:defRPr sz="1100"/>
            </a:lvl5pPr>
            <a:lvl6pPr marL="0" indent="0">
              <a:lnSpc>
                <a:spcPct val="100000"/>
              </a:lnSpc>
              <a:spcBef>
                <a:spcPts val="0"/>
              </a:spcBef>
              <a:spcAft>
                <a:spcPts val="800"/>
              </a:spcAft>
              <a:buNone/>
              <a:defRPr/>
            </a:lvl6pPr>
            <a:lvl7pPr marL="0" indent="0">
              <a:lnSpc>
                <a:spcPct val="100000"/>
              </a:lnSpc>
              <a:spcBef>
                <a:spcPts val="0"/>
              </a:spcBef>
              <a:spcAft>
                <a:spcPts val="800"/>
              </a:spcAft>
              <a:buNone/>
              <a:defRPr sz="1100"/>
            </a:lvl7pPr>
            <a:lvl8pPr marL="0" indent="0">
              <a:lnSpc>
                <a:spcPct val="100000"/>
              </a:lnSpc>
              <a:spcBef>
                <a:spcPts val="0"/>
              </a:spcBef>
              <a:spcAft>
                <a:spcPts val="800"/>
              </a:spcAft>
              <a:buNone/>
              <a:defRPr sz="1100"/>
            </a:lvl8pPr>
            <a:lvl9pPr marL="0" indent="0">
              <a:lnSpc>
                <a:spcPct val="100000"/>
              </a:lnSpc>
              <a:spcBef>
                <a:spcPts val="0"/>
              </a:spcBef>
              <a:spcAft>
                <a:spcPts val="800"/>
              </a:spcAft>
              <a:buNone/>
              <a:defRPr sz="1100"/>
            </a:lvl9pPr>
          </a:lstStyle>
          <a:p>
            <a:pPr lvl="0"/>
            <a:r>
              <a:rPr lang="en-GB"/>
              <a:t>Click to edit Master text styles</a:t>
            </a:r>
          </a:p>
        </p:txBody>
      </p:sp>
    </p:spTree>
    <p:extLst>
      <p:ext uri="{BB962C8B-B14F-4D97-AF65-F5344CB8AC3E}">
        <p14:creationId xmlns:p14="http://schemas.microsoft.com/office/powerpoint/2010/main" val="53133615"/>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rofiles - One Profile">
    <p:spTree>
      <p:nvGrpSpPr>
        <p:cNvPr id="1" name=""/>
        <p:cNvGrpSpPr/>
        <p:nvPr/>
      </p:nvGrpSpPr>
      <p:grpSpPr>
        <a:xfrm>
          <a:off x="0" y="0"/>
          <a:ext cx="0" cy="0"/>
          <a:chOff x="0" y="0"/>
          <a:chExt cx="0" cy="0"/>
        </a:xfrm>
      </p:grpSpPr>
      <p:sp>
        <p:nvSpPr>
          <p:cNvPr id="7" name="Rectangle 6"/>
          <p:cNvSpPr/>
          <p:nvPr userDrawn="1"/>
        </p:nvSpPr>
        <p:spPr>
          <a:xfrm>
            <a:off x="379047" y="2924176"/>
            <a:ext cx="11433908" cy="3529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hasCustomPrompt="1"/>
          </p:nvPr>
        </p:nvSpPr>
        <p:spPr>
          <a:xfrm>
            <a:off x="737577" y="3219452"/>
            <a:ext cx="6323226" cy="2946399"/>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Rectangle 8"/>
          <p:cNvSpPr/>
          <p:nvPr userDrawn="1"/>
        </p:nvSpPr>
        <p:spPr>
          <a:xfrm>
            <a:off x="7424635" y="584200"/>
            <a:ext cx="4024487" cy="5603240"/>
          </a:xfrm>
          <a:prstGeom prst="rect">
            <a:avLst/>
          </a:prstGeom>
          <a:solidFill>
            <a:srgbClr val="5F717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Ins="252000" rtlCol="0" anchor="ctr"/>
          <a:lstStyle/>
          <a:p>
            <a:pPr>
              <a:lnSpc>
                <a:spcPct val="110000"/>
              </a:lnSpc>
              <a:spcAft>
                <a:spcPts val="100"/>
              </a:spcAft>
            </a:pPr>
            <a:endParaRPr lang="en-GB" sz="1100">
              <a:solidFill>
                <a:srgbClr val="F5F8FA"/>
              </a:solidFill>
            </a:endParaRPr>
          </a:p>
        </p:txBody>
      </p:sp>
      <p:sp>
        <p:nvSpPr>
          <p:cNvPr id="16" name="Picture Placeholder 14"/>
          <p:cNvSpPr>
            <a:spLocks noGrp="1"/>
          </p:cNvSpPr>
          <p:nvPr>
            <p:ph type="pic" sz="quarter" idx="15"/>
          </p:nvPr>
        </p:nvSpPr>
        <p:spPr>
          <a:xfrm>
            <a:off x="379048" y="296863"/>
            <a:ext cx="2119758" cy="2635250"/>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a:p>
        </p:txBody>
      </p:sp>
      <p:sp>
        <p:nvSpPr>
          <p:cNvPr id="17" name="Content Placeholder 2"/>
          <p:cNvSpPr>
            <a:spLocks noGrp="1"/>
          </p:cNvSpPr>
          <p:nvPr>
            <p:ph idx="16" hasCustomPrompt="1"/>
          </p:nvPr>
        </p:nvSpPr>
        <p:spPr>
          <a:xfrm>
            <a:off x="7613453" y="737870"/>
            <a:ext cx="3646854" cy="5295900"/>
          </a:xfrm>
        </p:spPr>
        <p:txBody>
          <a:bodyPr rIns="0"/>
          <a:lstStyle>
            <a:lvl1pPr>
              <a:defRPr>
                <a:solidFill>
                  <a:schemeClr val="bg1"/>
                </a:solidFill>
              </a:defRPr>
            </a:lvl1pPr>
            <a:lvl2pPr>
              <a:spcBef>
                <a:spcPts val="0"/>
              </a:spcBef>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7"/>
          <p:cNvSpPr>
            <a:spLocks noGrp="1"/>
          </p:cNvSpPr>
          <p:nvPr>
            <p:ph type="body" sz="quarter" idx="13" hasCustomPrompt="1"/>
          </p:nvPr>
        </p:nvSpPr>
        <p:spPr>
          <a:xfrm>
            <a:off x="2647463" y="1158844"/>
            <a:ext cx="4413340" cy="1477994"/>
          </a:xfrm>
          <a:prstGeom prst="rect">
            <a:avLst/>
          </a:prstGeom>
        </p:spPr>
        <p:txBody>
          <a:bodyPr tIns="0" bIns="0" anchor="t"/>
          <a:lstStyle>
            <a:lvl1pPr>
              <a:lnSpc>
                <a:spcPct val="9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a:t>Click to edit title </a:t>
            </a:r>
          </a:p>
          <a:p>
            <a:pPr lvl="1"/>
            <a:r>
              <a:rPr lang="en-GB"/>
              <a:t>Second level</a:t>
            </a:r>
          </a:p>
        </p:txBody>
      </p:sp>
    </p:spTree>
    <p:extLst>
      <p:ext uri="{BB962C8B-B14F-4D97-AF65-F5344CB8AC3E}">
        <p14:creationId xmlns:p14="http://schemas.microsoft.com/office/powerpoint/2010/main" val="949430322"/>
      </p:ext>
    </p:extLst>
  </p:cSld>
  <p:clrMapOvr>
    <a:masterClrMapping/>
  </p:clrMapOvr>
  <p:transition>
    <p:fade/>
  </p:transition>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rofiles - Two Profiles">
    <p:spTree>
      <p:nvGrpSpPr>
        <p:cNvPr id="1" name=""/>
        <p:cNvGrpSpPr/>
        <p:nvPr/>
      </p:nvGrpSpPr>
      <p:grpSpPr>
        <a:xfrm>
          <a:off x="0" y="0"/>
          <a:ext cx="0" cy="0"/>
          <a:chOff x="0" y="0"/>
          <a:chExt cx="0" cy="0"/>
        </a:xfrm>
      </p:grpSpPr>
      <p:sp>
        <p:nvSpPr>
          <p:cNvPr id="8" name="Rectangle 7"/>
          <p:cNvSpPr/>
          <p:nvPr userDrawn="1"/>
        </p:nvSpPr>
        <p:spPr>
          <a:xfrm>
            <a:off x="379048" y="2924176"/>
            <a:ext cx="5564553" cy="3529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4" name="Rectangle 13"/>
          <p:cNvSpPr/>
          <p:nvPr userDrawn="1"/>
        </p:nvSpPr>
        <p:spPr>
          <a:xfrm>
            <a:off x="6252309" y="2924176"/>
            <a:ext cx="5564553" cy="3529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0" name="Content Placeholder 2">
            <a:extLst>
              <a:ext uri="{FF2B5EF4-FFF2-40B4-BE49-F238E27FC236}">
                <a16:creationId xmlns:a16="http://schemas.microsoft.com/office/drawing/2014/main" id="{3197EFDE-5030-40AB-B68A-7FF39C53A03B}"/>
              </a:ext>
            </a:extLst>
          </p:cNvPr>
          <p:cNvSpPr>
            <a:spLocks noGrp="1"/>
          </p:cNvSpPr>
          <p:nvPr>
            <p:ph idx="20" hasCustomPrompt="1"/>
          </p:nvPr>
        </p:nvSpPr>
        <p:spPr>
          <a:xfrm>
            <a:off x="737577" y="3219452"/>
            <a:ext cx="4866054" cy="2946399"/>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Content Placeholder 2">
            <a:extLst>
              <a:ext uri="{FF2B5EF4-FFF2-40B4-BE49-F238E27FC236}">
                <a16:creationId xmlns:a16="http://schemas.microsoft.com/office/drawing/2014/main" id="{141A8456-2A6B-446E-914C-7CD5D760CFE8}"/>
              </a:ext>
            </a:extLst>
          </p:cNvPr>
          <p:cNvSpPr>
            <a:spLocks noGrp="1"/>
          </p:cNvSpPr>
          <p:nvPr>
            <p:ph idx="21" hasCustomPrompt="1"/>
          </p:nvPr>
        </p:nvSpPr>
        <p:spPr>
          <a:xfrm>
            <a:off x="6610839" y="3219452"/>
            <a:ext cx="4866054" cy="2946399"/>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3" name="Picture Placeholder 14">
            <a:extLst>
              <a:ext uri="{FF2B5EF4-FFF2-40B4-BE49-F238E27FC236}">
                <a16:creationId xmlns:a16="http://schemas.microsoft.com/office/drawing/2014/main" id="{EF8F5881-D139-4CD9-A5A1-F4364690640D}"/>
              </a:ext>
            </a:extLst>
          </p:cNvPr>
          <p:cNvSpPr>
            <a:spLocks noGrp="1"/>
          </p:cNvSpPr>
          <p:nvPr>
            <p:ph type="pic" sz="quarter" idx="15"/>
          </p:nvPr>
        </p:nvSpPr>
        <p:spPr>
          <a:xfrm>
            <a:off x="379048" y="296863"/>
            <a:ext cx="2119758" cy="2635250"/>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a:p>
        </p:txBody>
      </p:sp>
      <p:sp>
        <p:nvSpPr>
          <p:cNvPr id="25" name="Picture Placeholder 14">
            <a:extLst>
              <a:ext uri="{FF2B5EF4-FFF2-40B4-BE49-F238E27FC236}">
                <a16:creationId xmlns:a16="http://schemas.microsoft.com/office/drawing/2014/main" id="{BB44EAF5-4EF4-4B6B-AEEA-353AA13F89A7}"/>
              </a:ext>
            </a:extLst>
          </p:cNvPr>
          <p:cNvSpPr>
            <a:spLocks noGrp="1"/>
          </p:cNvSpPr>
          <p:nvPr>
            <p:ph type="pic" sz="quarter" idx="22"/>
          </p:nvPr>
        </p:nvSpPr>
        <p:spPr>
          <a:xfrm>
            <a:off x="6252309" y="296863"/>
            <a:ext cx="2119758" cy="2635250"/>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a:p>
        </p:txBody>
      </p:sp>
      <p:sp>
        <p:nvSpPr>
          <p:cNvPr id="13" name="Text Placeholder 7"/>
          <p:cNvSpPr>
            <a:spLocks noGrp="1"/>
          </p:cNvSpPr>
          <p:nvPr>
            <p:ph type="body" sz="quarter" idx="13" hasCustomPrompt="1"/>
          </p:nvPr>
        </p:nvSpPr>
        <p:spPr>
          <a:xfrm>
            <a:off x="2647463" y="1158844"/>
            <a:ext cx="2956169" cy="1477994"/>
          </a:xfrm>
          <a:prstGeom prst="rect">
            <a:avLst/>
          </a:prstGeom>
        </p:spPr>
        <p:txBody>
          <a:bodyPr tIns="0" bIns="0" anchor="t"/>
          <a:lstStyle>
            <a:lvl1pPr>
              <a:lnSpc>
                <a:spcPct val="9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a:t>Click to edit title </a:t>
            </a:r>
          </a:p>
          <a:p>
            <a:pPr lvl="1"/>
            <a:r>
              <a:rPr lang="en-GB"/>
              <a:t>Second level</a:t>
            </a:r>
          </a:p>
        </p:txBody>
      </p:sp>
      <p:sp>
        <p:nvSpPr>
          <p:cNvPr id="15" name="Text Placeholder 7"/>
          <p:cNvSpPr>
            <a:spLocks noGrp="1"/>
          </p:cNvSpPr>
          <p:nvPr>
            <p:ph type="body" sz="quarter" idx="23" hasCustomPrompt="1"/>
          </p:nvPr>
        </p:nvSpPr>
        <p:spPr>
          <a:xfrm>
            <a:off x="8520724" y="1158844"/>
            <a:ext cx="2956169" cy="1477994"/>
          </a:xfrm>
          <a:prstGeom prst="rect">
            <a:avLst/>
          </a:prstGeom>
        </p:spPr>
        <p:txBody>
          <a:bodyPr tIns="0" bIns="0" anchor="t"/>
          <a:lstStyle>
            <a:lvl1pPr>
              <a:lnSpc>
                <a:spcPct val="9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a:t>Click to edit title </a:t>
            </a:r>
          </a:p>
          <a:p>
            <a:pPr lvl="1"/>
            <a:r>
              <a:rPr lang="en-GB"/>
              <a:t>Second level</a:t>
            </a:r>
          </a:p>
        </p:txBody>
      </p:sp>
    </p:spTree>
    <p:extLst>
      <p:ext uri="{BB962C8B-B14F-4D97-AF65-F5344CB8AC3E}">
        <p14:creationId xmlns:p14="http://schemas.microsoft.com/office/powerpoint/2010/main" val="3713243303"/>
      </p:ext>
    </p:extLst>
  </p:cSld>
  <p:clrMapOvr>
    <a:masterClrMapping/>
  </p:clrMapOvr>
  <p:transition>
    <p:fade/>
  </p:transition>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rofiles - Four Profiles">
    <p:spTree>
      <p:nvGrpSpPr>
        <p:cNvPr id="1" name=""/>
        <p:cNvGrpSpPr/>
        <p:nvPr/>
      </p:nvGrpSpPr>
      <p:grpSpPr>
        <a:xfrm>
          <a:off x="0" y="0"/>
          <a:ext cx="0" cy="0"/>
          <a:chOff x="0" y="0"/>
          <a:chExt cx="0" cy="0"/>
        </a:xfrm>
      </p:grpSpPr>
      <p:sp>
        <p:nvSpPr>
          <p:cNvPr id="8" name="Rectangle 7"/>
          <p:cNvSpPr/>
          <p:nvPr userDrawn="1"/>
        </p:nvSpPr>
        <p:spPr>
          <a:xfrm>
            <a:off x="379048" y="1600201"/>
            <a:ext cx="5564553"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Picture Placeholder 14"/>
          <p:cNvSpPr>
            <a:spLocks noGrp="1"/>
          </p:cNvSpPr>
          <p:nvPr>
            <p:ph type="pic" sz="quarter" idx="15"/>
          </p:nvPr>
        </p:nvSpPr>
        <p:spPr>
          <a:xfrm>
            <a:off x="379049" y="296863"/>
            <a:ext cx="1496645" cy="1312862"/>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a:p>
        </p:txBody>
      </p:sp>
      <p:sp>
        <p:nvSpPr>
          <p:cNvPr id="19" name="Rectangle 18"/>
          <p:cNvSpPr/>
          <p:nvPr userDrawn="1"/>
        </p:nvSpPr>
        <p:spPr>
          <a:xfrm>
            <a:off x="379048" y="4803776"/>
            <a:ext cx="5564553"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2" name="Picture Placeholder 14"/>
          <p:cNvSpPr>
            <a:spLocks noGrp="1"/>
          </p:cNvSpPr>
          <p:nvPr>
            <p:ph type="pic" sz="quarter" idx="18"/>
          </p:nvPr>
        </p:nvSpPr>
        <p:spPr>
          <a:xfrm>
            <a:off x="379049" y="3500438"/>
            <a:ext cx="1496645" cy="1312862"/>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a:p>
        </p:txBody>
      </p:sp>
      <p:sp>
        <p:nvSpPr>
          <p:cNvPr id="24" name="Rectangle 23"/>
          <p:cNvSpPr/>
          <p:nvPr userDrawn="1"/>
        </p:nvSpPr>
        <p:spPr>
          <a:xfrm>
            <a:off x="6252309" y="1600201"/>
            <a:ext cx="5564553"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7" name="Picture Placeholder 14"/>
          <p:cNvSpPr>
            <a:spLocks noGrp="1"/>
          </p:cNvSpPr>
          <p:nvPr>
            <p:ph type="pic" sz="quarter" idx="22"/>
          </p:nvPr>
        </p:nvSpPr>
        <p:spPr>
          <a:xfrm>
            <a:off x="6252310" y="296863"/>
            <a:ext cx="1496645" cy="1312862"/>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a:p>
        </p:txBody>
      </p:sp>
      <p:sp>
        <p:nvSpPr>
          <p:cNvPr id="29" name="Rectangle 28"/>
          <p:cNvSpPr/>
          <p:nvPr userDrawn="1"/>
        </p:nvSpPr>
        <p:spPr>
          <a:xfrm>
            <a:off x="6252309" y="4803776"/>
            <a:ext cx="5564553"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2" name="Picture Placeholder 14"/>
          <p:cNvSpPr>
            <a:spLocks noGrp="1"/>
          </p:cNvSpPr>
          <p:nvPr>
            <p:ph type="pic" sz="quarter" idx="26"/>
          </p:nvPr>
        </p:nvSpPr>
        <p:spPr>
          <a:xfrm>
            <a:off x="6252310" y="3500438"/>
            <a:ext cx="1496645" cy="1312862"/>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a:p>
        </p:txBody>
      </p:sp>
      <p:sp>
        <p:nvSpPr>
          <p:cNvPr id="50" name="Content Placeholder 2">
            <a:extLst>
              <a:ext uri="{FF2B5EF4-FFF2-40B4-BE49-F238E27FC236}">
                <a16:creationId xmlns:a16="http://schemas.microsoft.com/office/drawing/2014/main" id="{DB6D7F55-14BD-47CF-82C5-8CC078392FE4}"/>
              </a:ext>
            </a:extLst>
          </p:cNvPr>
          <p:cNvSpPr>
            <a:spLocks noGrp="1"/>
          </p:cNvSpPr>
          <p:nvPr>
            <p:ph idx="20" hasCustomPrompt="1"/>
          </p:nvPr>
        </p:nvSpPr>
        <p:spPr>
          <a:xfrm>
            <a:off x="737577" y="1774480"/>
            <a:ext cx="4866054"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1" name="Content Placeholder 2">
            <a:extLst>
              <a:ext uri="{FF2B5EF4-FFF2-40B4-BE49-F238E27FC236}">
                <a16:creationId xmlns:a16="http://schemas.microsoft.com/office/drawing/2014/main" id="{4795332A-57BA-4C48-872E-D0A8FE43C133}"/>
              </a:ext>
            </a:extLst>
          </p:cNvPr>
          <p:cNvSpPr>
            <a:spLocks noGrp="1"/>
          </p:cNvSpPr>
          <p:nvPr>
            <p:ph idx="21" hasCustomPrompt="1"/>
          </p:nvPr>
        </p:nvSpPr>
        <p:spPr>
          <a:xfrm>
            <a:off x="6610839" y="1774480"/>
            <a:ext cx="4866054"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4" name="Content Placeholder 2">
            <a:extLst>
              <a:ext uri="{FF2B5EF4-FFF2-40B4-BE49-F238E27FC236}">
                <a16:creationId xmlns:a16="http://schemas.microsoft.com/office/drawing/2014/main" id="{D65B2C79-113B-4178-8CC5-1BA2048EC5E3}"/>
              </a:ext>
            </a:extLst>
          </p:cNvPr>
          <p:cNvSpPr>
            <a:spLocks noGrp="1"/>
          </p:cNvSpPr>
          <p:nvPr>
            <p:ph idx="34" hasCustomPrompt="1"/>
          </p:nvPr>
        </p:nvSpPr>
        <p:spPr>
          <a:xfrm>
            <a:off x="737577" y="4974990"/>
            <a:ext cx="4866054"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5" name="Content Placeholder 2">
            <a:extLst>
              <a:ext uri="{FF2B5EF4-FFF2-40B4-BE49-F238E27FC236}">
                <a16:creationId xmlns:a16="http://schemas.microsoft.com/office/drawing/2014/main" id="{67E87B58-C439-4D68-A3E7-3B62587F29A2}"/>
              </a:ext>
            </a:extLst>
          </p:cNvPr>
          <p:cNvSpPr>
            <a:spLocks noGrp="1"/>
          </p:cNvSpPr>
          <p:nvPr>
            <p:ph idx="35" hasCustomPrompt="1"/>
          </p:nvPr>
        </p:nvSpPr>
        <p:spPr>
          <a:xfrm>
            <a:off x="6610839" y="4974990"/>
            <a:ext cx="4866054"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23" name="Text Placeholder 7"/>
          <p:cNvSpPr>
            <a:spLocks noGrp="1"/>
          </p:cNvSpPr>
          <p:nvPr>
            <p:ph type="body" sz="quarter" idx="13" hasCustomPrompt="1"/>
          </p:nvPr>
        </p:nvSpPr>
        <p:spPr>
          <a:xfrm>
            <a:off x="2052964" y="537882"/>
            <a:ext cx="3604890" cy="1053846"/>
          </a:xfrm>
          <a:prstGeom prst="rect">
            <a:avLst/>
          </a:prstGeom>
        </p:spPr>
        <p:txBody>
          <a:bodyPr tIns="0" bIns="0" anchor="t"/>
          <a:lstStyle>
            <a:lvl1pPr>
              <a:lnSpc>
                <a:spcPct val="9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a:t>Click to edit title </a:t>
            </a:r>
          </a:p>
          <a:p>
            <a:pPr lvl="1"/>
            <a:r>
              <a:rPr lang="en-GB"/>
              <a:t>Second level</a:t>
            </a:r>
          </a:p>
        </p:txBody>
      </p:sp>
      <p:sp>
        <p:nvSpPr>
          <p:cNvPr id="30" name="Text Placeholder 7"/>
          <p:cNvSpPr>
            <a:spLocks noGrp="1"/>
          </p:cNvSpPr>
          <p:nvPr>
            <p:ph type="body" sz="quarter" idx="36" hasCustomPrompt="1"/>
          </p:nvPr>
        </p:nvSpPr>
        <p:spPr>
          <a:xfrm>
            <a:off x="7872003" y="537882"/>
            <a:ext cx="3604890" cy="1053846"/>
          </a:xfrm>
          <a:prstGeom prst="rect">
            <a:avLst/>
          </a:prstGeom>
        </p:spPr>
        <p:txBody>
          <a:bodyPr tIns="0" bIns="0" anchor="t"/>
          <a:lstStyle>
            <a:lvl1pPr>
              <a:lnSpc>
                <a:spcPct val="9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a:t>Click to edit title </a:t>
            </a:r>
          </a:p>
          <a:p>
            <a:pPr lvl="1"/>
            <a:r>
              <a:rPr lang="en-GB"/>
              <a:t>Second level</a:t>
            </a:r>
          </a:p>
        </p:txBody>
      </p:sp>
      <p:sp>
        <p:nvSpPr>
          <p:cNvPr id="31" name="Text Placeholder 7"/>
          <p:cNvSpPr>
            <a:spLocks noGrp="1"/>
          </p:cNvSpPr>
          <p:nvPr>
            <p:ph type="body" sz="quarter" idx="37" hasCustomPrompt="1"/>
          </p:nvPr>
        </p:nvSpPr>
        <p:spPr>
          <a:xfrm>
            <a:off x="2052964" y="3759454"/>
            <a:ext cx="3604890" cy="1053846"/>
          </a:xfrm>
          <a:prstGeom prst="rect">
            <a:avLst/>
          </a:prstGeom>
        </p:spPr>
        <p:txBody>
          <a:bodyPr tIns="0" bIns="0" anchor="t"/>
          <a:lstStyle>
            <a:lvl1pPr>
              <a:lnSpc>
                <a:spcPct val="9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a:t>Click to edit title </a:t>
            </a:r>
          </a:p>
          <a:p>
            <a:pPr lvl="1"/>
            <a:r>
              <a:rPr lang="en-GB"/>
              <a:t>Second level</a:t>
            </a:r>
          </a:p>
        </p:txBody>
      </p:sp>
      <p:sp>
        <p:nvSpPr>
          <p:cNvPr id="33" name="Text Placeholder 7"/>
          <p:cNvSpPr>
            <a:spLocks noGrp="1"/>
          </p:cNvSpPr>
          <p:nvPr>
            <p:ph type="body" sz="quarter" idx="38" hasCustomPrompt="1"/>
          </p:nvPr>
        </p:nvSpPr>
        <p:spPr>
          <a:xfrm>
            <a:off x="7872003" y="3759454"/>
            <a:ext cx="3604890" cy="1053846"/>
          </a:xfrm>
          <a:prstGeom prst="rect">
            <a:avLst/>
          </a:prstGeom>
        </p:spPr>
        <p:txBody>
          <a:bodyPr tIns="0" bIns="0" anchor="t"/>
          <a:lstStyle>
            <a:lvl1pPr>
              <a:lnSpc>
                <a:spcPct val="9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a:t>Click to edit title </a:t>
            </a:r>
          </a:p>
          <a:p>
            <a:pPr lvl="1"/>
            <a:r>
              <a:rPr lang="en-GB"/>
              <a:t>Second level</a:t>
            </a:r>
          </a:p>
        </p:txBody>
      </p:sp>
    </p:spTree>
    <p:extLst>
      <p:ext uri="{BB962C8B-B14F-4D97-AF65-F5344CB8AC3E}">
        <p14:creationId xmlns:p14="http://schemas.microsoft.com/office/powerpoint/2010/main" val="394489014"/>
      </p:ext>
    </p:extLst>
  </p:cSld>
  <p:clrMapOvr>
    <a:masterClrMapping/>
  </p:clrMapOvr>
  <p:transition>
    <p:fade/>
  </p:transition>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rofiles - Six Name Profiles">
    <p:spTree>
      <p:nvGrpSpPr>
        <p:cNvPr id="1" name=""/>
        <p:cNvGrpSpPr/>
        <p:nvPr/>
      </p:nvGrpSpPr>
      <p:grpSpPr>
        <a:xfrm>
          <a:off x="0" y="0"/>
          <a:ext cx="0" cy="0"/>
          <a:chOff x="0" y="0"/>
          <a:chExt cx="0" cy="0"/>
        </a:xfrm>
      </p:grpSpPr>
      <p:sp>
        <p:nvSpPr>
          <p:cNvPr id="20" name="Text Placeholder 7"/>
          <p:cNvSpPr>
            <a:spLocks noGrp="1"/>
          </p:cNvSpPr>
          <p:nvPr>
            <p:ph type="body" sz="quarter" idx="13" hasCustomPrompt="1"/>
          </p:nvPr>
        </p:nvSpPr>
        <p:spPr>
          <a:xfrm>
            <a:off x="734646" y="584201"/>
            <a:ext cx="10722708" cy="936625"/>
          </a:xfrm>
          <a:prstGeom prst="rect">
            <a:avLst/>
          </a:prstGeom>
        </p:spPr>
        <p:txBody>
          <a:bodyPr tIns="0" bIns="0" anchor="t"/>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a:t>Click to edit title </a:t>
            </a:r>
          </a:p>
          <a:p>
            <a:pPr lvl="1"/>
            <a:r>
              <a:rPr lang="en-GB"/>
              <a:t>Second level</a:t>
            </a:r>
          </a:p>
        </p:txBody>
      </p:sp>
      <p:sp>
        <p:nvSpPr>
          <p:cNvPr id="49" name="Picture Placeholder 3"/>
          <p:cNvSpPr>
            <a:spLocks noGrp="1"/>
          </p:cNvSpPr>
          <p:nvPr>
            <p:ph type="pic" sz="quarter" idx="15"/>
          </p:nvPr>
        </p:nvSpPr>
        <p:spPr>
          <a:xfrm>
            <a:off x="734647" y="224917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62" name="Picture Placeholder 3"/>
          <p:cNvSpPr>
            <a:spLocks noGrp="1"/>
          </p:cNvSpPr>
          <p:nvPr>
            <p:ph type="pic" sz="quarter" idx="18"/>
          </p:nvPr>
        </p:nvSpPr>
        <p:spPr>
          <a:xfrm>
            <a:off x="6248000" y="224917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3" name="Text Placeholder 2"/>
          <p:cNvSpPr>
            <a:spLocks noGrp="1"/>
          </p:cNvSpPr>
          <p:nvPr>
            <p:ph type="body" sz="quarter" idx="21" hasCustomPrompt="1"/>
          </p:nvPr>
        </p:nvSpPr>
        <p:spPr>
          <a:xfrm>
            <a:off x="2448169" y="232505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5" name="Text Placeholder 4"/>
          <p:cNvSpPr>
            <a:spLocks noGrp="1"/>
          </p:cNvSpPr>
          <p:nvPr>
            <p:ph type="body" sz="quarter" idx="22" hasCustomPrompt="1"/>
          </p:nvPr>
        </p:nvSpPr>
        <p:spPr>
          <a:xfrm>
            <a:off x="2448170" y="2956568"/>
            <a:ext cx="3468076" cy="347663"/>
          </a:xfrm>
        </p:spPr>
        <p:txBody>
          <a:bodyPr anchor="ctr"/>
          <a:lstStyle>
            <a:lvl1pPr>
              <a:defRPr sz="1200" b="0" baseline="0"/>
            </a:lvl1pPr>
          </a:lstStyle>
          <a:p>
            <a:pPr lvl="0"/>
            <a:r>
              <a:rPr lang="en-GB"/>
              <a:t>Job title</a:t>
            </a:r>
          </a:p>
        </p:txBody>
      </p:sp>
      <p:sp>
        <p:nvSpPr>
          <p:cNvPr id="81" name="Text Placeholder 2"/>
          <p:cNvSpPr>
            <a:spLocks noGrp="1"/>
          </p:cNvSpPr>
          <p:nvPr>
            <p:ph type="body" sz="quarter" idx="33" hasCustomPrompt="1"/>
          </p:nvPr>
        </p:nvSpPr>
        <p:spPr>
          <a:xfrm>
            <a:off x="7988479" y="232505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82" name="Text Placeholder 4"/>
          <p:cNvSpPr>
            <a:spLocks noGrp="1"/>
          </p:cNvSpPr>
          <p:nvPr>
            <p:ph type="body" sz="quarter" idx="34" hasCustomPrompt="1"/>
          </p:nvPr>
        </p:nvSpPr>
        <p:spPr>
          <a:xfrm>
            <a:off x="7989278" y="2956568"/>
            <a:ext cx="3468076" cy="347663"/>
          </a:xfrm>
        </p:spPr>
        <p:txBody>
          <a:bodyPr anchor="ctr"/>
          <a:lstStyle>
            <a:lvl1pPr>
              <a:defRPr sz="1200" b="0" baseline="0"/>
            </a:lvl1pPr>
          </a:lstStyle>
          <a:p>
            <a:pPr lvl="0"/>
            <a:r>
              <a:rPr lang="en-GB"/>
              <a:t>Job title</a:t>
            </a:r>
          </a:p>
        </p:txBody>
      </p:sp>
      <p:sp>
        <p:nvSpPr>
          <p:cNvPr id="89" name="Picture Placeholder 3"/>
          <p:cNvSpPr>
            <a:spLocks noGrp="1"/>
          </p:cNvSpPr>
          <p:nvPr>
            <p:ph type="pic" sz="quarter" idx="35"/>
          </p:nvPr>
        </p:nvSpPr>
        <p:spPr>
          <a:xfrm>
            <a:off x="734647" y="363982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90" name="Picture Placeholder 3"/>
          <p:cNvSpPr>
            <a:spLocks noGrp="1"/>
          </p:cNvSpPr>
          <p:nvPr>
            <p:ph type="pic" sz="quarter" idx="36"/>
          </p:nvPr>
        </p:nvSpPr>
        <p:spPr>
          <a:xfrm>
            <a:off x="6248000" y="363982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91" name="Text Placeholder 2"/>
          <p:cNvSpPr>
            <a:spLocks noGrp="1"/>
          </p:cNvSpPr>
          <p:nvPr>
            <p:ph type="body" sz="quarter" idx="37" hasCustomPrompt="1"/>
          </p:nvPr>
        </p:nvSpPr>
        <p:spPr>
          <a:xfrm>
            <a:off x="2448169" y="371570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92" name="Text Placeholder 4"/>
          <p:cNvSpPr>
            <a:spLocks noGrp="1"/>
          </p:cNvSpPr>
          <p:nvPr>
            <p:ph type="body" sz="quarter" idx="38" hasCustomPrompt="1"/>
          </p:nvPr>
        </p:nvSpPr>
        <p:spPr>
          <a:xfrm>
            <a:off x="2448170" y="4347218"/>
            <a:ext cx="3468076" cy="347663"/>
          </a:xfrm>
        </p:spPr>
        <p:txBody>
          <a:bodyPr anchor="ctr"/>
          <a:lstStyle>
            <a:lvl1pPr>
              <a:defRPr sz="1200" b="0" baseline="0"/>
            </a:lvl1pPr>
          </a:lstStyle>
          <a:p>
            <a:pPr lvl="0"/>
            <a:r>
              <a:rPr lang="en-GB"/>
              <a:t>Job title</a:t>
            </a:r>
          </a:p>
        </p:txBody>
      </p:sp>
      <p:sp>
        <p:nvSpPr>
          <p:cNvPr id="93" name="Text Placeholder 2"/>
          <p:cNvSpPr>
            <a:spLocks noGrp="1"/>
          </p:cNvSpPr>
          <p:nvPr>
            <p:ph type="body" sz="quarter" idx="39" hasCustomPrompt="1"/>
          </p:nvPr>
        </p:nvSpPr>
        <p:spPr>
          <a:xfrm>
            <a:off x="7988479" y="371570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94" name="Text Placeholder 4"/>
          <p:cNvSpPr>
            <a:spLocks noGrp="1"/>
          </p:cNvSpPr>
          <p:nvPr>
            <p:ph type="body" sz="quarter" idx="40" hasCustomPrompt="1"/>
          </p:nvPr>
        </p:nvSpPr>
        <p:spPr>
          <a:xfrm>
            <a:off x="7989278" y="4347218"/>
            <a:ext cx="3468076" cy="347663"/>
          </a:xfrm>
        </p:spPr>
        <p:txBody>
          <a:bodyPr anchor="ctr"/>
          <a:lstStyle>
            <a:lvl1pPr>
              <a:defRPr sz="1200" b="0" baseline="0"/>
            </a:lvl1pPr>
          </a:lstStyle>
          <a:p>
            <a:pPr lvl="0"/>
            <a:r>
              <a:rPr lang="en-GB"/>
              <a:t>Job title</a:t>
            </a:r>
          </a:p>
        </p:txBody>
      </p:sp>
      <p:sp>
        <p:nvSpPr>
          <p:cNvPr id="107" name="Picture Placeholder 3"/>
          <p:cNvSpPr>
            <a:spLocks noGrp="1"/>
          </p:cNvSpPr>
          <p:nvPr>
            <p:ph type="pic" sz="quarter" idx="41"/>
          </p:nvPr>
        </p:nvSpPr>
        <p:spPr>
          <a:xfrm>
            <a:off x="734647" y="503047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108" name="Picture Placeholder 3"/>
          <p:cNvSpPr>
            <a:spLocks noGrp="1"/>
          </p:cNvSpPr>
          <p:nvPr>
            <p:ph type="pic" sz="quarter" idx="42"/>
          </p:nvPr>
        </p:nvSpPr>
        <p:spPr>
          <a:xfrm>
            <a:off x="6248000" y="503047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109" name="Text Placeholder 2"/>
          <p:cNvSpPr>
            <a:spLocks noGrp="1"/>
          </p:cNvSpPr>
          <p:nvPr>
            <p:ph type="body" sz="quarter" idx="43" hasCustomPrompt="1"/>
          </p:nvPr>
        </p:nvSpPr>
        <p:spPr>
          <a:xfrm>
            <a:off x="2448169" y="510635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110" name="Text Placeholder 4"/>
          <p:cNvSpPr>
            <a:spLocks noGrp="1"/>
          </p:cNvSpPr>
          <p:nvPr>
            <p:ph type="body" sz="quarter" idx="44" hasCustomPrompt="1"/>
          </p:nvPr>
        </p:nvSpPr>
        <p:spPr>
          <a:xfrm>
            <a:off x="2448170" y="5737868"/>
            <a:ext cx="3468076" cy="347663"/>
          </a:xfrm>
        </p:spPr>
        <p:txBody>
          <a:bodyPr anchor="ctr"/>
          <a:lstStyle>
            <a:lvl1pPr>
              <a:defRPr sz="1200" b="0" baseline="0"/>
            </a:lvl1pPr>
          </a:lstStyle>
          <a:p>
            <a:pPr lvl="0"/>
            <a:r>
              <a:rPr lang="en-GB"/>
              <a:t>Job title</a:t>
            </a:r>
          </a:p>
        </p:txBody>
      </p:sp>
      <p:sp>
        <p:nvSpPr>
          <p:cNvPr id="111" name="Text Placeholder 2"/>
          <p:cNvSpPr>
            <a:spLocks noGrp="1"/>
          </p:cNvSpPr>
          <p:nvPr>
            <p:ph type="body" sz="quarter" idx="45" hasCustomPrompt="1"/>
          </p:nvPr>
        </p:nvSpPr>
        <p:spPr>
          <a:xfrm>
            <a:off x="7988479" y="510635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112" name="Text Placeholder 4"/>
          <p:cNvSpPr>
            <a:spLocks noGrp="1"/>
          </p:cNvSpPr>
          <p:nvPr>
            <p:ph type="body" sz="quarter" idx="46" hasCustomPrompt="1"/>
          </p:nvPr>
        </p:nvSpPr>
        <p:spPr>
          <a:xfrm>
            <a:off x="7989278" y="5737868"/>
            <a:ext cx="3468076" cy="347663"/>
          </a:xfrm>
        </p:spPr>
        <p:txBody>
          <a:bodyPr anchor="ctr"/>
          <a:lstStyle>
            <a:lvl1pPr>
              <a:defRPr sz="1200" b="0" baseline="0"/>
            </a:lvl1pPr>
          </a:lstStyle>
          <a:p>
            <a:pPr lvl="0"/>
            <a:r>
              <a:rPr lang="en-GB"/>
              <a:t>Job title</a:t>
            </a:r>
          </a:p>
        </p:txBody>
      </p:sp>
    </p:spTree>
    <p:extLst>
      <p:ext uri="{BB962C8B-B14F-4D97-AF65-F5344CB8AC3E}">
        <p14:creationId xmlns:p14="http://schemas.microsoft.com/office/powerpoint/2010/main" val="1339104268"/>
      </p:ext>
    </p:extLst>
  </p:cSld>
  <p:clrMapOvr>
    <a:masterClrMapping/>
  </p:clrMapOvr>
  <p:transition>
    <p:fade/>
  </p:transition>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rofiles - Eight Name Profiles">
    <p:spTree>
      <p:nvGrpSpPr>
        <p:cNvPr id="1" name=""/>
        <p:cNvGrpSpPr/>
        <p:nvPr/>
      </p:nvGrpSpPr>
      <p:grpSpPr>
        <a:xfrm>
          <a:off x="0" y="0"/>
          <a:ext cx="0" cy="0"/>
          <a:chOff x="0" y="0"/>
          <a:chExt cx="0" cy="0"/>
        </a:xfrm>
      </p:grpSpPr>
      <p:sp>
        <p:nvSpPr>
          <p:cNvPr id="30" name="Picture Placeholder 3"/>
          <p:cNvSpPr>
            <a:spLocks noGrp="1"/>
          </p:cNvSpPr>
          <p:nvPr>
            <p:ph type="pic" sz="quarter" idx="15"/>
          </p:nvPr>
        </p:nvSpPr>
        <p:spPr>
          <a:xfrm>
            <a:off x="734647" y="224917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31" name="Picture Placeholder 3"/>
          <p:cNvSpPr>
            <a:spLocks noGrp="1"/>
          </p:cNvSpPr>
          <p:nvPr>
            <p:ph type="pic" sz="quarter" idx="18"/>
          </p:nvPr>
        </p:nvSpPr>
        <p:spPr>
          <a:xfrm>
            <a:off x="6248000" y="224917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32" name="Text Placeholder 2"/>
          <p:cNvSpPr>
            <a:spLocks noGrp="1"/>
          </p:cNvSpPr>
          <p:nvPr>
            <p:ph type="body" sz="quarter" idx="21" hasCustomPrompt="1"/>
          </p:nvPr>
        </p:nvSpPr>
        <p:spPr>
          <a:xfrm>
            <a:off x="2448169" y="232505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33" name="Text Placeholder 4"/>
          <p:cNvSpPr>
            <a:spLocks noGrp="1"/>
          </p:cNvSpPr>
          <p:nvPr>
            <p:ph type="body" sz="quarter" idx="22" hasCustomPrompt="1"/>
          </p:nvPr>
        </p:nvSpPr>
        <p:spPr>
          <a:xfrm>
            <a:off x="2448170" y="2956568"/>
            <a:ext cx="3468076" cy="347663"/>
          </a:xfrm>
        </p:spPr>
        <p:txBody>
          <a:bodyPr anchor="ctr"/>
          <a:lstStyle>
            <a:lvl1pPr>
              <a:defRPr sz="1200" b="0" baseline="0"/>
            </a:lvl1pPr>
          </a:lstStyle>
          <a:p>
            <a:pPr lvl="0"/>
            <a:r>
              <a:rPr lang="en-GB"/>
              <a:t>Job title</a:t>
            </a:r>
          </a:p>
        </p:txBody>
      </p:sp>
      <p:sp>
        <p:nvSpPr>
          <p:cNvPr id="34" name="Text Placeholder 2"/>
          <p:cNvSpPr>
            <a:spLocks noGrp="1"/>
          </p:cNvSpPr>
          <p:nvPr>
            <p:ph type="body" sz="quarter" idx="39" hasCustomPrompt="1"/>
          </p:nvPr>
        </p:nvSpPr>
        <p:spPr>
          <a:xfrm>
            <a:off x="7988479" y="232505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35" name="Text Placeholder 4"/>
          <p:cNvSpPr>
            <a:spLocks noGrp="1"/>
          </p:cNvSpPr>
          <p:nvPr>
            <p:ph type="body" sz="quarter" idx="40" hasCustomPrompt="1"/>
          </p:nvPr>
        </p:nvSpPr>
        <p:spPr>
          <a:xfrm>
            <a:off x="7989278" y="2956568"/>
            <a:ext cx="3468076" cy="347663"/>
          </a:xfrm>
        </p:spPr>
        <p:txBody>
          <a:bodyPr anchor="ctr"/>
          <a:lstStyle>
            <a:lvl1pPr>
              <a:defRPr sz="1200" b="0" baseline="0"/>
            </a:lvl1pPr>
          </a:lstStyle>
          <a:p>
            <a:pPr lvl="0"/>
            <a:r>
              <a:rPr lang="en-GB"/>
              <a:t>Job title</a:t>
            </a:r>
          </a:p>
        </p:txBody>
      </p:sp>
      <p:sp>
        <p:nvSpPr>
          <p:cNvPr id="36" name="Picture Placeholder 3"/>
          <p:cNvSpPr>
            <a:spLocks noGrp="1"/>
          </p:cNvSpPr>
          <p:nvPr>
            <p:ph type="pic" sz="quarter" idx="41"/>
          </p:nvPr>
        </p:nvSpPr>
        <p:spPr>
          <a:xfrm>
            <a:off x="734647" y="363982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37" name="Picture Placeholder 3"/>
          <p:cNvSpPr>
            <a:spLocks noGrp="1"/>
          </p:cNvSpPr>
          <p:nvPr>
            <p:ph type="pic" sz="quarter" idx="42"/>
          </p:nvPr>
        </p:nvSpPr>
        <p:spPr>
          <a:xfrm>
            <a:off x="6248000" y="363982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38" name="Text Placeholder 2"/>
          <p:cNvSpPr>
            <a:spLocks noGrp="1"/>
          </p:cNvSpPr>
          <p:nvPr>
            <p:ph type="body" sz="quarter" idx="43" hasCustomPrompt="1"/>
          </p:nvPr>
        </p:nvSpPr>
        <p:spPr>
          <a:xfrm>
            <a:off x="2448169" y="371570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39" name="Text Placeholder 4"/>
          <p:cNvSpPr>
            <a:spLocks noGrp="1"/>
          </p:cNvSpPr>
          <p:nvPr>
            <p:ph type="body" sz="quarter" idx="44" hasCustomPrompt="1"/>
          </p:nvPr>
        </p:nvSpPr>
        <p:spPr>
          <a:xfrm>
            <a:off x="2448170" y="4347218"/>
            <a:ext cx="3468076" cy="347663"/>
          </a:xfrm>
        </p:spPr>
        <p:txBody>
          <a:bodyPr anchor="ctr"/>
          <a:lstStyle>
            <a:lvl1pPr>
              <a:defRPr sz="1200" b="0" baseline="0"/>
            </a:lvl1pPr>
          </a:lstStyle>
          <a:p>
            <a:pPr lvl="0"/>
            <a:r>
              <a:rPr lang="en-GB"/>
              <a:t>Job title</a:t>
            </a:r>
          </a:p>
        </p:txBody>
      </p:sp>
      <p:sp>
        <p:nvSpPr>
          <p:cNvPr id="40" name="Text Placeholder 2"/>
          <p:cNvSpPr>
            <a:spLocks noGrp="1"/>
          </p:cNvSpPr>
          <p:nvPr>
            <p:ph type="body" sz="quarter" idx="45" hasCustomPrompt="1"/>
          </p:nvPr>
        </p:nvSpPr>
        <p:spPr>
          <a:xfrm>
            <a:off x="7988479" y="371570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41" name="Text Placeholder 4"/>
          <p:cNvSpPr>
            <a:spLocks noGrp="1"/>
          </p:cNvSpPr>
          <p:nvPr>
            <p:ph type="body" sz="quarter" idx="46" hasCustomPrompt="1"/>
          </p:nvPr>
        </p:nvSpPr>
        <p:spPr>
          <a:xfrm>
            <a:off x="7989278" y="4347218"/>
            <a:ext cx="3468076" cy="347663"/>
          </a:xfrm>
        </p:spPr>
        <p:txBody>
          <a:bodyPr anchor="ctr"/>
          <a:lstStyle>
            <a:lvl1pPr>
              <a:defRPr sz="1200" b="0" baseline="0"/>
            </a:lvl1pPr>
          </a:lstStyle>
          <a:p>
            <a:pPr lvl="0"/>
            <a:r>
              <a:rPr lang="en-GB"/>
              <a:t>Job title</a:t>
            </a:r>
          </a:p>
        </p:txBody>
      </p:sp>
      <p:sp>
        <p:nvSpPr>
          <p:cNvPr id="42" name="Picture Placeholder 3"/>
          <p:cNvSpPr>
            <a:spLocks noGrp="1"/>
          </p:cNvSpPr>
          <p:nvPr>
            <p:ph type="pic" sz="quarter" idx="47"/>
          </p:nvPr>
        </p:nvSpPr>
        <p:spPr>
          <a:xfrm>
            <a:off x="734647" y="503047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43" name="Picture Placeholder 3"/>
          <p:cNvSpPr>
            <a:spLocks noGrp="1"/>
          </p:cNvSpPr>
          <p:nvPr>
            <p:ph type="pic" sz="quarter" idx="48"/>
          </p:nvPr>
        </p:nvSpPr>
        <p:spPr>
          <a:xfrm>
            <a:off x="6248000" y="503047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44" name="Text Placeholder 2"/>
          <p:cNvSpPr>
            <a:spLocks noGrp="1"/>
          </p:cNvSpPr>
          <p:nvPr>
            <p:ph type="body" sz="quarter" idx="49" hasCustomPrompt="1"/>
          </p:nvPr>
        </p:nvSpPr>
        <p:spPr>
          <a:xfrm>
            <a:off x="2448169" y="510635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45" name="Text Placeholder 4"/>
          <p:cNvSpPr>
            <a:spLocks noGrp="1"/>
          </p:cNvSpPr>
          <p:nvPr>
            <p:ph type="body" sz="quarter" idx="50" hasCustomPrompt="1"/>
          </p:nvPr>
        </p:nvSpPr>
        <p:spPr>
          <a:xfrm>
            <a:off x="2448170" y="5737868"/>
            <a:ext cx="3468076" cy="347663"/>
          </a:xfrm>
        </p:spPr>
        <p:txBody>
          <a:bodyPr anchor="ctr"/>
          <a:lstStyle>
            <a:lvl1pPr>
              <a:defRPr sz="1200" b="0" baseline="0"/>
            </a:lvl1pPr>
          </a:lstStyle>
          <a:p>
            <a:pPr lvl="0"/>
            <a:r>
              <a:rPr lang="en-GB"/>
              <a:t>Job title</a:t>
            </a:r>
          </a:p>
        </p:txBody>
      </p:sp>
      <p:sp>
        <p:nvSpPr>
          <p:cNvPr id="46" name="Text Placeholder 2"/>
          <p:cNvSpPr>
            <a:spLocks noGrp="1"/>
          </p:cNvSpPr>
          <p:nvPr>
            <p:ph type="body" sz="quarter" idx="51" hasCustomPrompt="1"/>
          </p:nvPr>
        </p:nvSpPr>
        <p:spPr>
          <a:xfrm>
            <a:off x="7988479" y="510635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47" name="Text Placeholder 4"/>
          <p:cNvSpPr>
            <a:spLocks noGrp="1"/>
          </p:cNvSpPr>
          <p:nvPr>
            <p:ph type="body" sz="quarter" idx="52" hasCustomPrompt="1"/>
          </p:nvPr>
        </p:nvSpPr>
        <p:spPr>
          <a:xfrm>
            <a:off x="7989278" y="5737868"/>
            <a:ext cx="3468076" cy="347663"/>
          </a:xfrm>
        </p:spPr>
        <p:txBody>
          <a:bodyPr anchor="ctr"/>
          <a:lstStyle>
            <a:lvl1pPr>
              <a:defRPr sz="1200" b="0" baseline="0"/>
            </a:lvl1pPr>
          </a:lstStyle>
          <a:p>
            <a:pPr lvl="0"/>
            <a:r>
              <a:rPr lang="en-GB"/>
              <a:t>Job title</a:t>
            </a:r>
          </a:p>
        </p:txBody>
      </p:sp>
      <p:sp>
        <p:nvSpPr>
          <p:cNvPr id="56" name="Picture Placeholder 3"/>
          <p:cNvSpPr>
            <a:spLocks noGrp="1"/>
          </p:cNvSpPr>
          <p:nvPr>
            <p:ph type="pic" sz="quarter" idx="53"/>
          </p:nvPr>
        </p:nvSpPr>
        <p:spPr>
          <a:xfrm>
            <a:off x="734647" y="85852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57" name="Picture Placeholder 3"/>
          <p:cNvSpPr>
            <a:spLocks noGrp="1"/>
          </p:cNvSpPr>
          <p:nvPr>
            <p:ph type="pic" sz="quarter" idx="54"/>
          </p:nvPr>
        </p:nvSpPr>
        <p:spPr>
          <a:xfrm>
            <a:off x="6248000" y="85852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58" name="Text Placeholder 2"/>
          <p:cNvSpPr>
            <a:spLocks noGrp="1"/>
          </p:cNvSpPr>
          <p:nvPr>
            <p:ph type="body" sz="quarter" idx="55" hasCustomPrompt="1"/>
          </p:nvPr>
        </p:nvSpPr>
        <p:spPr>
          <a:xfrm>
            <a:off x="2448169" y="93440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59" name="Text Placeholder 4"/>
          <p:cNvSpPr>
            <a:spLocks noGrp="1"/>
          </p:cNvSpPr>
          <p:nvPr>
            <p:ph type="body" sz="quarter" idx="56" hasCustomPrompt="1"/>
          </p:nvPr>
        </p:nvSpPr>
        <p:spPr>
          <a:xfrm>
            <a:off x="2448170" y="1565918"/>
            <a:ext cx="3468076" cy="347663"/>
          </a:xfrm>
        </p:spPr>
        <p:txBody>
          <a:bodyPr anchor="ctr"/>
          <a:lstStyle>
            <a:lvl1pPr>
              <a:defRPr sz="1200" b="0" baseline="0"/>
            </a:lvl1pPr>
          </a:lstStyle>
          <a:p>
            <a:pPr lvl="0"/>
            <a:r>
              <a:rPr lang="en-GB"/>
              <a:t>Job title</a:t>
            </a:r>
          </a:p>
        </p:txBody>
      </p:sp>
      <p:sp>
        <p:nvSpPr>
          <p:cNvPr id="65" name="Text Placeholder 2"/>
          <p:cNvSpPr>
            <a:spLocks noGrp="1"/>
          </p:cNvSpPr>
          <p:nvPr>
            <p:ph type="body" sz="quarter" idx="57" hasCustomPrompt="1"/>
          </p:nvPr>
        </p:nvSpPr>
        <p:spPr>
          <a:xfrm>
            <a:off x="7988479" y="93440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67" name="Text Placeholder 4"/>
          <p:cNvSpPr>
            <a:spLocks noGrp="1"/>
          </p:cNvSpPr>
          <p:nvPr>
            <p:ph type="body" sz="quarter" idx="58" hasCustomPrompt="1"/>
          </p:nvPr>
        </p:nvSpPr>
        <p:spPr>
          <a:xfrm>
            <a:off x="7989278" y="1565918"/>
            <a:ext cx="3468076" cy="347663"/>
          </a:xfrm>
        </p:spPr>
        <p:txBody>
          <a:bodyPr anchor="ctr"/>
          <a:lstStyle>
            <a:lvl1pPr>
              <a:defRPr sz="1200" b="0" baseline="0"/>
            </a:lvl1pPr>
          </a:lstStyle>
          <a:p>
            <a:pPr lvl="0"/>
            <a:r>
              <a:rPr lang="en-GB"/>
              <a:t>Job title</a:t>
            </a:r>
          </a:p>
        </p:txBody>
      </p:sp>
    </p:spTree>
    <p:extLst>
      <p:ext uri="{BB962C8B-B14F-4D97-AF65-F5344CB8AC3E}">
        <p14:creationId xmlns:p14="http://schemas.microsoft.com/office/powerpoint/2010/main" val="3351475478"/>
      </p:ext>
    </p:extLst>
  </p:cSld>
  <p:clrMapOvr>
    <a:masterClrMapping/>
  </p:clrMapOvr>
  <p:transition>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eric Bullets">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
        <p:nvSpPr>
          <p:cNvPr id="4" name="Content Placeholder 2">
            <a:extLst>
              <a:ext uri="{FF2B5EF4-FFF2-40B4-BE49-F238E27FC236}">
                <a16:creationId xmlns:a16="http://schemas.microsoft.com/office/drawing/2014/main" id="{6D656BE8-1D05-4BFC-A5E2-C22794724DE6}"/>
              </a:ext>
            </a:extLst>
          </p:cNvPr>
          <p:cNvSpPr>
            <a:spLocks noGrp="1"/>
          </p:cNvSpPr>
          <p:nvPr>
            <p:ph idx="1"/>
          </p:nvPr>
        </p:nvSpPr>
        <p:spPr>
          <a:xfrm>
            <a:off x="737576" y="1520826"/>
            <a:ext cx="10719777" cy="4645025"/>
          </a:xfrm>
        </p:spPr>
        <p:txBody>
          <a:bodyPr>
            <a:noAutofit/>
          </a:bodyPr>
          <a:lstStyle>
            <a:lvl4pPr marL="180000" indent="-183600">
              <a:buFont typeface="+mj-lt"/>
              <a:buAutoNum type="arabicPeriod"/>
              <a:defRPr/>
            </a:lvl4pPr>
            <a:lvl5pPr marL="360000" indent="-183600">
              <a:buFont typeface="+mj-lt"/>
              <a:buAutoNum type="alphaLcPeriod"/>
              <a:defRPr/>
            </a:lvl5pPr>
            <a:lvl6pPr marL="540000" indent="-183600">
              <a:buFont typeface="+mj-lt"/>
              <a:buAutoNum type="romanLcPeriod"/>
              <a:defRPr baseline="0"/>
            </a:lvl6pPr>
            <a:lvl7pPr marL="720000" indent="-183600">
              <a:buFont typeface="+mj-lt"/>
              <a:buAutoNum type="arabicPeriod"/>
              <a:defRPr/>
            </a:lvl7pPr>
            <a:lvl8pPr marL="900000" indent="-183600">
              <a:buFont typeface="+mj-lt"/>
              <a:buAutoNum type="alphaLcPeriod"/>
              <a:defRPr/>
            </a:lvl8pPr>
            <a:lvl9pPr marL="179387" indent="0">
              <a:buFont typeface="+mj-lt"/>
              <a:buNone/>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Tree>
    <p:extLst>
      <p:ext uri="{BB962C8B-B14F-4D97-AF65-F5344CB8AC3E}">
        <p14:creationId xmlns:p14="http://schemas.microsoft.com/office/powerpoint/2010/main" val="844357223"/>
      </p:ext>
    </p:extLst>
  </p:cSld>
  <p:clrMapOvr>
    <a:masterClrMapping/>
  </p:clrMapOvr>
  <p:transition>
    <p:fade/>
  </p:transition>
  <p:extLst>
    <p:ext uri="{DCECCB84-F9BA-43D5-87BE-67443E8EF086}">
      <p15:sldGuideLst xmlns:p15="http://schemas.microsoft.com/office/powerpoint/2012/main">
        <p15:guide id="3" orient="horz" pos="3884">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rofiles - Three Short Profiles">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734647" y="1736725"/>
            <a:ext cx="3369419" cy="2300400"/>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11" name="Picture Placeholder 3"/>
          <p:cNvSpPr>
            <a:spLocks noGrp="1"/>
          </p:cNvSpPr>
          <p:nvPr>
            <p:ph type="pic" sz="quarter" idx="20"/>
          </p:nvPr>
        </p:nvSpPr>
        <p:spPr>
          <a:xfrm>
            <a:off x="8087935" y="1736725"/>
            <a:ext cx="3369419" cy="2300400"/>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12" name="Picture Placeholder 3"/>
          <p:cNvSpPr>
            <a:spLocks noGrp="1"/>
          </p:cNvSpPr>
          <p:nvPr>
            <p:ph type="pic" sz="quarter" idx="21"/>
          </p:nvPr>
        </p:nvSpPr>
        <p:spPr>
          <a:xfrm>
            <a:off x="4411292" y="1736725"/>
            <a:ext cx="3369419" cy="2300400"/>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19" name="Text Placeholder 4"/>
          <p:cNvSpPr>
            <a:spLocks noGrp="1"/>
          </p:cNvSpPr>
          <p:nvPr>
            <p:ph type="body" sz="quarter" idx="33"/>
          </p:nvPr>
        </p:nvSpPr>
        <p:spPr>
          <a:xfrm>
            <a:off x="734647" y="4288156"/>
            <a:ext cx="3369419" cy="1877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4"/>
          <p:cNvSpPr>
            <a:spLocks noGrp="1"/>
          </p:cNvSpPr>
          <p:nvPr>
            <p:ph type="body" sz="quarter" idx="34"/>
          </p:nvPr>
        </p:nvSpPr>
        <p:spPr>
          <a:xfrm>
            <a:off x="8087935" y="4288156"/>
            <a:ext cx="3369419" cy="1877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4"/>
          <p:cNvSpPr>
            <a:spLocks noGrp="1"/>
          </p:cNvSpPr>
          <p:nvPr>
            <p:ph type="body" sz="quarter" idx="35"/>
          </p:nvPr>
        </p:nvSpPr>
        <p:spPr>
          <a:xfrm>
            <a:off x="4411292" y="4288156"/>
            <a:ext cx="3369419" cy="1877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7">
            <a:extLst>
              <a:ext uri="{FF2B5EF4-FFF2-40B4-BE49-F238E27FC236}">
                <a16:creationId xmlns:a16="http://schemas.microsoft.com/office/drawing/2014/main" id="{D52FA79D-2E98-4693-BC1F-AC2E58CE25E8}"/>
              </a:ext>
            </a:extLst>
          </p:cNvPr>
          <p:cNvSpPr>
            <a:spLocks noGrp="1"/>
          </p:cNvSpPr>
          <p:nvPr>
            <p:ph type="body" sz="quarter" idx="13" hasCustomPrompt="1"/>
          </p:nvPr>
        </p:nvSpPr>
        <p:spPr>
          <a:xfrm>
            <a:off x="734646" y="584201"/>
            <a:ext cx="10722708" cy="936625"/>
          </a:xfrm>
          <a:prstGeom prst="rect">
            <a:avLst/>
          </a:prstGeom>
        </p:spPr>
        <p:txBody>
          <a:bodyPr tIns="0" bIns="0" anchor="t"/>
          <a:lstStyle>
            <a:lvl1pPr>
              <a:lnSpc>
                <a:spcPct val="9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baseline="0">
                <a:solidFill>
                  <a:schemeClr val="tx1"/>
                </a:solidFill>
              </a:defRPr>
            </a:lvl2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524474467"/>
      </p:ext>
    </p:extLst>
  </p:cSld>
  <p:clrMapOvr>
    <a:masterClrMapping/>
  </p:clrMapOvr>
  <p:transition>
    <p:fade/>
  </p:transition>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rofiles - Four Short Profiles">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734647" y="1736725"/>
            <a:ext cx="2452676" cy="2300400"/>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18" name="Picture Placeholder 3"/>
          <p:cNvSpPr>
            <a:spLocks noGrp="1"/>
          </p:cNvSpPr>
          <p:nvPr>
            <p:ph type="pic" sz="quarter" idx="27"/>
          </p:nvPr>
        </p:nvSpPr>
        <p:spPr>
          <a:xfrm>
            <a:off x="3491324" y="1736725"/>
            <a:ext cx="2452676" cy="2300400"/>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19" name="Picture Placeholder 3"/>
          <p:cNvSpPr>
            <a:spLocks noGrp="1"/>
          </p:cNvSpPr>
          <p:nvPr>
            <p:ph type="pic" sz="quarter" idx="28"/>
          </p:nvPr>
        </p:nvSpPr>
        <p:spPr>
          <a:xfrm>
            <a:off x="6248000" y="1736725"/>
            <a:ext cx="2452676" cy="2300400"/>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20" name="Picture Placeholder 3"/>
          <p:cNvSpPr>
            <a:spLocks noGrp="1"/>
          </p:cNvSpPr>
          <p:nvPr>
            <p:ph type="pic" sz="quarter" idx="29"/>
          </p:nvPr>
        </p:nvSpPr>
        <p:spPr>
          <a:xfrm>
            <a:off x="9004679" y="1736725"/>
            <a:ext cx="2452676" cy="2300400"/>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25" name="Text Placeholder 4"/>
          <p:cNvSpPr>
            <a:spLocks noGrp="1"/>
          </p:cNvSpPr>
          <p:nvPr>
            <p:ph type="body" sz="quarter" idx="33"/>
          </p:nvPr>
        </p:nvSpPr>
        <p:spPr>
          <a:xfrm>
            <a:off x="734647" y="4288156"/>
            <a:ext cx="2452078" cy="1877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4"/>
          <p:cNvSpPr>
            <a:spLocks noGrp="1"/>
          </p:cNvSpPr>
          <p:nvPr>
            <p:ph type="body" sz="quarter" idx="34"/>
          </p:nvPr>
        </p:nvSpPr>
        <p:spPr>
          <a:xfrm>
            <a:off x="3491523" y="4288156"/>
            <a:ext cx="2452078" cy="1877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4"/>
          <p:cNvSpPr>
            <a:spLocks noGrp="1"/>
          </p:cNvSpPr>
          <p:nvPr>
            <p:ph type="body" sz="quarter" idx="35"/>
          </p:nvPr>
        </p:nvSpPr>
        <p:spPr>
          <a:xfrm>
            <a:off x="9005277" y="4288156"/>
            <a:ext cx="2452078" cy="1877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4"/>
          <p:cNvSpPr>
            <a:spLocks noGrp="1"/>
          </p:cNvSpPr>
          <p:nvPr>
            <p:ph type="body" sz="quarter" idx="36"/>
          </p:nvPr>
        </p:nvSpPr>
        <p:spPr>
          <a:xfrm>
            <a:off x="6248399" y="4288156"/>
            <a:ext cx="2452078" cy="1877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7">
            <a:extLst>
              <a:ext uri="{FF2B5EF4-FFF2-40B4-BE49-F238E27FC236}">
                <a16:creationId xmlns:a16="http://schemas.microsoft.com/office/drawing/2014/main" id="{45C6AFBE-36C7-44BB-B26D-9D1AE1A73133}"/>
              </a:ext>
            </a:extLst>
          </p:cNvPr>
          <p:cNvSpPr>
            <a:spLocks noGrp="1"/>
          </p:cNvSpPr>
          <p:nvPr>
            <p:ph type="body" sz="quarter" idx="13" hasCustomPrompt="1"/>
          </p:nvPr>
        </p:nvSpPr>
        <p:spPr>
          <a:xfrm>
            <a:off x="734646" y="584201"/>
            <a:ext cx="10722708" cy="936625"/>
          </a:xfrm>
          <a:prstGeom prst="rect">
            <a:avLst/>
          </a:prstGeom>
        </p:spPr>
        <p:txBody>
          <a:bodyPr tIns="0" bIns="0" anchor="t"/>
          <a:lstStyle>
            <a:lvl1pPr>
              <a:lnSpc>
                <a:spcPct val="9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baseline="0">
                <a:solidFill>
                  <a:schemeClr val="tx1"/>
                </a:solidFill>
              </a:defRPr>
            </a:lvl2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2341914456"/>
      </p:ext>
    </p:extLst>
  </p:cSld>
  <p:clrMapOvr>
    <a:masterClrMapping/>
  </p:clrMapOvr>
  <p:transition>
    <p:fade/>
  </p:transition>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rofiles - Two Column Content">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737577" y="1736725"/>
            <a:ext cx="5472000" cy="4429126"/>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Content Placeholder 2"/>
          <p:cNvSpPr>
            <a:spLocks noGrp="1"/>
          </p:cNvSpPr>
          <p:nvPr>
            <p:ph idx="14" hasCustomPrompt="1"/>
          </p:nvPr>
        </p:nvSpPr>
        <p:spPr>
          <a:xfrm>
            <a:off x="6548702" y="1736725"/>
            <a:ext cx="4908652" cy="4429126"/>
          </a:xfrm>
          <a:solidFill>
            <a:schemeClr val="bg1"/>
          </a:solidFill>
        </p:spPr>
        <p:txBody>
          <a:bodyPr lIns="288000" tIns="288000" rIns="28800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7">
            <a:extLst>
              <a:ext uri="{FF2B5EF4-FFF2-40B4-BE49-F238E27FC236}">
                <a16:creationId xmlns:a16="http://schemas.microsoft.com/office/drawing/2014/main" id="{19D90431-D6C0-410D-83DE-7315B850FD37}"/>
              </a:ext>
            </a:extLst>
          </p:cNvPr>
          <p:cNvSpPr>
            <a:spLocks noGrp="1"/>
          </p:cNvSpPr>
          <p:nvPr>
            <p:ph type="body" sz="quarter" idx="13" hasCustomPrompt="1"/>
          </p:nvPr>
        </p:nvSpPr>
        <p:spPr>
          <a:xfrm>
            <a:off x="734646" y="584201"/>
            <a:ext cx="10722708" cy="936625"/>
          </a:xfrm>
          <a:prstGeom prst="rect">
            <a:avLst/>
          </a:prstGeom>
        </p:spPr>
        <p:txBody>
          <a:bodyPr tIns="0" bIns="0" anchor="t"/>
          <a:lstStyle>
            <a:lvl1pPr>
              <a:lnSpc>
                <a:spcPct val="9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baseline="0">
                <a:solidFill>
                  <a:schemeClr val="tx1"/>
                </a:solidFill>
              </a:defRPr>
            </a:lvl2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2949744602"/>
      </p:ext>
    </p:extLst>
  </p:cSld>
  <p:clrMapOvr>
    <a:masterClrMapping/>
  </p:clrMapOvr>
  <p:transition>
    <p:fade/>
  </p:transition>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rofiles - Extended Profile Part 1 Two Column">
    <p:spTree>
      <p:nvGrpSpPr>
        <p:cNvPr id="1" name=""/>
        <p:cNvGrpSpPr/>
        <p:nvPr/>
      </p:nvGrpSpPr>
      <p:grpSpPr>
        <a:xfrm>
          <a:off x="0" y="0"/>
          <a:ext cx="0" cy="0"/>
          <a:chOff x="0" y="0"/>
          <a:chExt cx="0" cy="0"/>
        </a:xfrm>
      </p:grpSpPr>
      <p:sp>
        <p:nvSpPr>
          <p:cNvPr id="10" name="Picture Placeholder 14"/>
          <p:cNvSpPr>
            <a:spLocks noGrp="1"/>
          </p:cNvSpPr>
          <p:nvPr>
            <p:ph type="pic" sz="quarter" idx="18"/>
          </p:nvPr>
        </p:nvSpPr>
        <p:spPr>
          <a:xfrm>
            <a:off x="9525044" y="296862"/>
            <a:ext cx="2287911" cy="1944688"/>
          </a:xfrm>
          <a:solidFill>
            <a:schemeClr val="accent5"/>
          </a:solidFill>
        </p:spPr>
        <p:txBody>
          <a:bodyPr lIns="36000" tIns="36000" rIns="36000" bIns="36000" anchor="ctr">
            <a:normAutofit/>
          </a:bodyPr>
          <a:lstStyle>
            <a:lvl1pPr algn="ctr">
              <a:defRPr sz="1400">
                <a:solidFill>
                  <a:schemeClr val="bg1"/>
                </a:solidFill>
              </a:defRPr>
            </a:lvl1pPr>
          </a:lstStyle>
          <a:p>
            <a:r>
              <a:rPr lang="en-US"/>
              <a:t>Click icon to add picture</a:t>
            </a:r>
            <a:endParaRPr lang="en-GB"/>
          </a:p>
        </p:txBody>
      </p:sp>
      <p:sp>
        <p:nvSpPr>
          <p:cNvPr id="17" name="Content Placeholder 2">
            <a:extLst>
              <a:ext uri="{FF2B5EF4-FFF2-40B4-BE49-F238E27FC236}">
                <a16:creationId xmlns:a16="http://schemas.microsoft.com/office/drawing/2014/main" id="{C99FFD0B-601C-4A9F-B59A-E2DCD0CDF397}"/>
              </a:ext>
            </a:extLst>
          </p:cNvPr>
          <p:cNvSpPr>
            <a:spLocks noGrp="1"/>
          </p:cNvSpPr>
          <p:nvPr>
            <p:ph idx="21" hasCustomPrompt="1"/>
          </p:nvPr>
        </p:nvSpPr>
        <p:spPr>
          <a:xfrm>
            <a:off x="737577" y="2457451"/>
            <a:ext cx="10718314" cy="3708401"/>
          </a:xfrm>
        </p:spPr>
        <p:txBody>
          <a:bodyPr rIns="0" numCol="3" spcCol="180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7">
            <a:extLst>
              <a:ext uri="{FF2B5EF4-FFF2-40B4-BE49-F238E27FC236}">
                <a16:creationId xmlns:a16="http://schemas.microsoft.com/office/drawing/2014/main" id="{981E50BB-4A4B-44A3-9077-949AB91329DE}"/>
              </a:ext>
            </a:extLst>
          </p:cNvPr>
          <p:cNvSpPr>
            <a:spLocks noGrp="1"/>
          </p:cNvSpPr>
          <p:nvPr>
            <p:ph type="body" sz="quarter" idx="22" hasCustomPrompt="1"/>
          </p:nvPr>
        </p:nvSpPr>
        <p:spPr>
          <a:xfrm>
            <a:off x="734646" y="584201"/>
            <a:ext cx="8325415" cy="936625"/>
          </a:xfrm>
          <a:prstGeom prst="rect">
            <a:avLst/>
          </a:prstGeom>
        </p:spPr>
        <p:txBody>
          <a:bodyPr tIns="0" bIns="0" anchor="t"/>
          <a:lstStyle>
            <a:lvl1pPr>
              <a:lnSpc>
                <a:spcPct val="9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baseline="0">
                <a:solidFill>
                  <a:schemeClr val="tx1"/>
                </a:solidFill>
              </a:defRPr>
            </a:lvl2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4071905654"/>
      </p:ext>
    </p:extLst>
  </p:cSld>
  <p:clrMapOvr>
    <a:masterClrMapping/>
  </p:clrMapOvr>
  <p:transition>
    <p:fade/>
  </p:transition>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rofiles - Extended Profile Part 2 Two Columns">
    <p:spTree>
      <p:nvGrpSpPr>
        <p:cNvPr id="1" name=""/>
        <p:cNvGrpSpPr/>
        <p:nvPr/>
      </p:nvGrpSpPr>
      <p:grpSpPr>
        <a:xfrm>
          <a:off x="0" y="0"/>
          <a:ext cx="0" cy="0"/>
          <a:chOff x="0" y="0"/>
          <a:chExt cx="0" cy="0"/>
        </a:xfrm>
      </p:grpSpPr>
      <p:sp>
        <p:nvSpPr>
          <p:cNvPr id="14" name="Rectangle 13"/>
          <p:cNvSpPr/>
          <p:nvPr userDrawn="1"/>
        </p:nvSpPr>
        <p:spPr>
          <a:xfrm>
            <a:off x="9988062" y="0"/>
            <a:ext cx="2203938" cy="6858000"/>
          </a:xfrm>
          <a:prstGeom prst="rect">
            <a:avLst/>
          </a:prstGeom>
          <a:solidFill>
            <a:srgbClr val="5F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Rectangle 6"/>
          <p:cNvSpPr/>
          <p:nvPr userDrawn="1"/>
        </p:nvSpPr>
        <p:spPr>
          <a:xfrm>
            <a:off x="379048" y="296864"/>
            <a:ext cx="9972430" cy="6156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plcSlideNumber">
            <a:extLst>
              <a:ext uri="{FF2B5EF4-FFF2-40B4-BE49-F238E27FC236}">
                <a16:creationId xmlns:a16="http://schemas.microsoft.com/office/drawing/2014/main" id="{F035E6EA-5DB7-4418-8391-F24B8BBF436F}"/>
              </a:ext>
            </a:extLst>
          </p:cNvPr>
          <p:cNvSpPr>
            <a:spLocks noGrp="1"/>
          </p:cNvSpPr>
          <p:nvPr userDrawn="1"/>
        </p:nvSpPr>
        <p:spPr>
          <a:xfrm>
            <a:off x="10955401" y="6548183"/>
            <a:ext cx="857554" cy="211454"/>
          </a:xfrm>
          <a:prstGeom prst="rect">
            <a:avLst/>
          </a:prstGeom>
        </p:spPr>
        <p:txBody>
          <a:bodyPr vert="horz" lIns="91440" tIns="45720" rIns="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764D758-178E-4044-96D2-948E9A9D94EB}" type="slidenum">
              <a:rPr lang="en-GB" sz="1100" smtClean="0">
                <a:solidFill>
                  <a:srgbClr val="9AB1C5"/>
                </a:solidFill>
              </a:rPr>
              <a:pPr algn="r"/>
              <a:t>‹#›</a:t>
            </a:fld>
            <a:endParaRPr lang="en-GB" sz="1100">
              <a:solidFill>
                <a:srgbClr val="9AB1C5"/>
              </a:solidFill>
            </a:endParaRPr>
          </a:p>
        </p:txBody>
      </p:sp>
      <p:sp>
        <p:nvSpPr>
          <p:cNvPr id="12" name="Content Placeholder 2">
            <a:extLst>
              <a:ext uri="{FF2B5EF4-FFF2-40B4-BE49-F238E27FC236}">
                <a16:creationId xmlns:a16="http://schemas.microsoft.com/office/drawing/2014/main" id="{0BD102D4-4C47-42C8-825F-3E7BDF798039}"/>
              </a:ext>
            </a:extLst>
          </p:cNvPr>
          <p:cNvSpPr>
            <a:spLocks noGrp="1"/>
          </p:cNvSpPr>
          <p:nvPr>
            <p:ph idx="21" hasCustomPrompt="1"/>
          </p:nvPr>
        </p:nvSpPr>
        <p:spPr>
          <a:xfrm>
            <a:off x="737577" y="1736725"/>
            <a:ext cx="9250485" cy="4429126"/>
          </a:xfrm>
        </p:spPr>
        <p:txBody>
          <a:bodyPr rIns="0" numCol="2" spcCol="180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7">
            <a:extLst>
              <a:ext uri="{FF2B5EF4-FFF2-40B4-BE49-F238E27FC236}">
                <a16:creationId xmlns:a16="http://schemas.microsoft.com/office/drawing/2014/main" id="{68A3AA93-AE9B-4CE5-A1F9-548E340360A5}"/>
              </a:ext>
            </a:extLst>
          </p:cNvPr>
          <p:cNvSpPr>
            <a:spLocks noGrp="1"/>
          </p:cNvSpPr>
          <p:nvPr>
            <p:ph type="body" sz="quarter" idx="22" hasCustomPrompt="1"/>
          </p:nvPr>
        </p:nvSpPr>
        <p:spPr>
          <a:xfrm>
            <a:off x="734646" y="584201"/>
            <a:ext cx="9253415" cy="936625"/>
          </a:xfrm>
          <a:prstGeom prst="rect">
            <a:avLst/>
          </a:prstGeom>
        </p:spPr>
        <p:txBody>
          <a:bodyPr tIns="0" bIns="0" anchor="t"/>
          <a:lstStyle>
            <a:lvl1pPr>
              <a:lnSpc>
                <a:spcPct val="9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baseline="0">
                <a:solidFill>
                  <a:schemeClr val="tx1"/>
                </a:solidFill>
              </a:defRPr>
            </a:lvl2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908382712"/>
      </p:ext>
    </p:extLst>
  </p:cSld>
  <p:clrMapOvr>
    <a:masterClrMapping/>
  </p:clrMapOvr>
  <p:transition>
    <p:fade/>
  </p:transition>
  <p:extLst>
    <p:ext uri="{DCECCB84-F9BA-43D5-87BE-67443E8EF086}">
      <p15:sldGuideLst xmlns:p15="http://schemas.microsoft.com/office/powerpoint/2012/main">
        <p15:guide id="1" pos="378">
          <p15:clr>
            <a:srgbClr val="FBAE40"/>
          </p15:clr>
        </p15:guide>
        <p15:guide id="2" pos="5298">
          <p15:clr>
            <a:srgbClr val="FBAE40"/>
          </p15:clr>
        </p15:guide>
        <p15:guide id="3" pos="5112">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rofiles - Extended Profile Part 3 Two Columns">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675390B-AE45-43D7-A78E-6D522F658F75}"/>
              </a:ext>
            </a:extLst>
          </p:cNvPr>
          <p:cNvSpPr>
            <a:spLocks noGrp="1"/>
          </p:cNvSpPr>
          <p:nvPr>
            <p:ph idx="21" hasCustomPrompt="1"/>
          </p:nvPr>
        </p:nvSpPr>
        <p:spPr>
          <a:xfrm>
            <a:off x="737577" y="1736725"/>
            <a:ext cx="10719778" cy="4429126"/>
          </a:xfrm>
        </p:spPr>
        <p:txBody>
          <a:bodyPr rIns="0" numCol="3" spcCol="144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7">
            <a:extLst>
              <a:ext uri="{FF2B5EF4-FFF2-40B4-BE49-F238E27FC236}">
                <a16:creationId xmlns:a16="http://schemas.microsoft.com/office/drawing/2014/main" id="{CF7C2A42-62BA-474D-86BC-ABCF5227218C}"/>
              </a:ext>
            </a:extLst>
          </p:cNvPr>
          <p:cNvSpPr>
            <a:spLocks noGrp="1"/>
          </p:cNvSpPr>
          <p:nvPr>
            <p:ph type="body" sz="quarter" idx="22" hasCustomPrompt="1"/>
          </p:nvPr>
        </p:nvSpPr>
        <p:spPr>
          <a:xfrm>
            <a:off x="734646" y="584201"/>
            <a:ext cx="10722708" cy="936625"/>
          </a:xfrm>
          <a:prstGeom prst="rect">
            <a:avLst/>
          </a:prstGeom>
        </p:spPr>
        <p:txBody>
          <a:bodyPr tIns="0" bIns="0" anchor="t"/>
          <a:lstStyle>
            <a:lvl1pPr>
              <a:lnSpc>
                <a:spcPct val="9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baseline="0">
                <a:solidFill>
                  <a:schemeClr val="tx1"/>
                </a:solidFill>
              </a:defRPr>
            </a:lvl2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2689025888"/>
      </p:ext>
    </p:extLst>
  </p:cSld>
  <p:clrMapOvr>
    <a:masterClrMapping/>
  </p:clrMapOvr>
  <p:transition>
    <p:fade/>
  </p:transition>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rofiles - Extended Profile Part 4 Two Columns">
    <p:spTree>
      <p:nvGrpSpPr>
        <p:cNvPr id="1" name=""/>
        <p:cNvGrpSpPr/>
        <p:nvPr/>
      </p:nvGrpSpPr>
      <p:grpSpPr>
        <a:xfrm>
          <a:off x="0" y="0"/>
          <a:ext cx="0" cy="0"/>
          <a:chOff x="0" y="0"/>
          <a:chExt cx="0" cy="0"/>
        </a:xfrm>
      </p:grpSpPr>
      <p:cxnSp>
        <p:nvCxnSpPr>
          <p:cNvPr id="4" name="Straight Connector 3"/>
          <p:cNvCxnSpPr/>
          <p:nvPr userDrawn="1"/>
        </p:nvCxnSpPr>
        <p:spPr>
          <a:xfrm>
            <a:off x="748325" y="1736724"/>
            <a:ext cx="1070916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D4F648AA-F9C2-4F86-9191-10919A9BB5D1}"/>
              </a:ext>
            </a:extLst>
          </p:cNvPr>
          <p:cNvSpPr>
            <a:spLocks noGrp="1"/>
          </p:cNvSpPr>
          <p:nvPr>
            <p:ph idx="21" hasCustomPrompt="1"/>
          </p:nvPr>
        </p:nvSpPr>
        <p:spPr>
          <a:xfrm>
            <a:off x="737577" y="1883611"/>
            <a:ext cx="10719778" cy="4282240"/>
          </a:xfrm>
        </p:spPr>
        <p:txBody>
          <a:bodyPr rIns="0" numCol="2" spcCol="144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7">
            <a:extLst>
              <a:ext uri="{FF2B5EF4-FFF2-40B4-BE49-F238E27FC236}">
                <a16:creationId xmlns:a16="http://schemas.microsoft.com/office/drawing/2014/main" id="{9381273D-5747-445B-B269-0710B9914749}"/>
              </a:ext>
            </a:extLst>
          </p:cNvPr>
          <p:cNvSpPr>
            <a:spLocks noGrp="1"/>
          </p:cNvSpPr>
          <p:nvPr>
            <p:ph type="body" sz="quarter" idx="22" hasCustomPrompt="1"/>
          </p:nvPr>
        </p:nvSpPr>
        <p:spPr>
          <a:xfrm>
            <a:off x="734646" y="584201"/>
            <a:ext cx="10722708" cy="936625"/>
          </a:xfrm>
          <a:prstGeom prst="rect">
            <a:avLst/>
          </a:prstGeom>
        </p:spPr>
        <p:txBody>
          <a:bodyPr tIns="0" bIns="0" anchor="t"/>
          <a:lstStyle>
            <a:lvl1pPr>
              <a:lnSpc>
                <a:spcPct val="9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baseline="0">
                <a:solidFill>
                  <a:schemeClr val="tx1"/>
                </a:solidFill>
              </a:defRPr>
            </a:lvl2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250915668"/>
      </p:ext>
    </p:extLst>
  </p:cSld>
  <p:clrMapOvr>
    <a:masterClrMapping/>
  </p:clrMapOvr>
  <p:transition>
    <p:fade/>
  </p:transition>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lain">
    <p:bg>
      <p:bgPr>
        <a:solidFill>
          <a:schemeClr val="accent5"/>
        </a:solidFill>
        <a:effectLst/>
      </p:bgPr>
    </p:bg>
    <p:spTree>
      <p:nvGrpSpPr>
        <p:cNvPr id="1" name=""/>
        <p:cNvGrpSpPr/>
        <p:nvPr/>
      </p:nvGrpSpPr>
      <p:grpSpPr>
        <a:xfrm>
          <a:off x="0" y="0"/>
          <a:ext cx="0" cy="0"/>
          <a:chOff x="0" y="0"/>
          <a:chExt cx="0" cy="0"/>
        </a:xfrm>
      </p:grpSpPr>
      <p:pic>
        <p:nvPicPr>
          <p:cNvPr id="6" name="Picture 5" descr="A close up of a sign&#10;&#10;Description automatically generated">
            <a:extLst>
              <a:ext uri="{FF2B5EF4-FFF2-40B4-BE49-F238E27FC236}">
                <a16:creationId xmlns:a16="http://schemas.microsoft.com/office/drawing/2014/main" id="{B9320AD0-6B71-F245-AEF6-1DB2982907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 Placeholder 19">
            <a:extLst>
              <a:ext uri="{FF2B5EF4-FFF2-40B4-BE49-F238E27FC236}">
                <a16:creationId xmlns:a16="http://schemas.microsoft.com/office/drawing/2014/main" id="{081B7F73-DA11-014D-8C90-86969AAE8F7D}"/>
              </a:ext>
            </a:extLst>
          </p:cNvPr>
          <p:cNvSpPr>
            <a:spLocks noGrp="1"/>
          </p:cNvSpPr>
          <p:nvPr>
            <p:ph type="body" sz="quarter" idx="12" hasCustomPrompt="1"/>
          </p:nvPr>
        </p:nvSpPr>
        <p:spPr>
          <a:xfrm>
            <a:off x="707135" y="4421540"/>
            <a:ext cx="5023105" cy="1560967"/>
          </a:xfrm>
          <a:prstGeom prst="rect">
            <a:avLst/>
          </a:prstGeom>
        </p:spPr>
        <p:txBody>
          <a:bodyPr anchor="t"/>
          <a:lstStyle>
            <a:lvl1pPr marL="0" indent="0">
              <a:buNone/>
              <a:defRPr sz="2000" b="0">
                <a:solidFill>
                  <a:schemeClr val="accent6"/>
                </a:solidFill>
              </a:defRPr>
            </a:lvl1pPr>
          </a:lstStyle>
          <a:p>
            <a:pPr lvl="0"/>
            <a:r>
              <a:rPr lang="en-GB"/>
              <a:t>Presenter details </a:t>
            </a:r>
            <a:endParaRPr lang="en-US"/>
          </a:p>
        </p:txBody>
      </p:sp>
      <p:sp>
        <p:nvSpPr>
          <p:cNvPr id="13" name="Text Placeholder 19">
            <a:extLst>
              <a:ext uri="{FF2B5EF4-FFF2-40B4-BE49-F238E27FC236}">
                <a16:creationId xmlns:a16="http://schemas.microsoft.com/office/drawing/2014/main" id="{BD897EA6-C5F0-B640-96DF-61B5819C690D}"/>
              </a:ext>
            </a:extLst>
          </p:cNvPr>
          <p:cNvSpPr>
            <a:spLocks noGrp="1"/>
          </p:cNvSpPr>
          <p:nvPr>
            <p:ph type="body" sz="quarter" idx="10" hasCustomPrompt="1"/>
          </p:nvPr>
        </p:nvSpPr>
        <p:spPr>
          <a:xfrm>
            <a:off x="707136" y="591312"/>
            <a:ext cx="7717536" cy="2309687"/>
          </a:xfrm>
          <a:prstGeom prst="rect">
            <a:avLst/>
          </a:prstGeom>
        </p:spPr>
        <p:txBody>
          <a:bodyPr anchor="b"/>
          <a:lstStyle>
            <a:lvl1pPr marL="0" indent="0">
              <a:buNone/>
              <a:defRPr sz="4400" b="1">
                <a:solidFill>
                  <a:schemeClr val="accent6"/>
                </a:solidFill>
              </a:defRPr>
            </a:lvl1pPr>
          </a:lstStyle>
          <a:p>
            <a:pPr lvl="0"/>
            <a:r>
              <a:rPr lang="en-GB"/>
              <a:t>Presentation Title</a:t>
            </a:r>
            <a:endParaRPr lang="en-US"/>
          </a:p>
        </p:txBody>
      </p:sp>
      <p:sp>
        <p:nvSpPr>
          <p:cNvPr id="14" name="Text Placeholder 19">
            <a:extLst>
              <a:ext uri="{FF2B5EF4-FFF2-40B4-BE49-F238E27FC236}">
                <a16:creationId xmlns:a16="http://schemas.microsoft.com/office/drawing/2014/main" id="{66661A83-8701-0D49-B174-D868129500B7}"/>
              </a:ext>
            </a:extLst>
          </p:cNvPr>
          <p:cNvSpPr>
            <a:spLocks noGrp="1"/>
          </p:cNvSpPr>
          <p:nvPr>
            <p:ph type="body" sz="quarter" idx="11" hasCustomPrompt="1"/>
          </p:nvPr>
        </p:nvSpPr>
        <p:spPr>
          <a:xfrm>
            <a:off x="707135" y="3081508"/>
            <a:ext cx="3877057" cy="347133"/>
          </a:xfrm>
          <a:prstGeom prst="rect">
            <a:avLst/>
          </a:prstGeom>
        </p:spPr>
        <p:txBody>
          <a:bodyPr anchor="t"/>
          <a:lstStyle>
            <a:lvl1pPr marL="0" indent="0">
              <a:buNone/>
              <a:defRPr sz="1600" b="1">
                <a:solidFill>
                  <a:schemeClr val="accent2"/>
                </a:solidFill>
              </a:defRPr>
            </a:lvl1pPr>
          </a:lstStyle>
          <a:p>
            <a:pPr lvl="0"/>
            <a:r>
              <a:rPr lang="en-GB"/>
              <a:t>Date</a:t>
            </a:r>
            <a:endParaRPr lang="en-US"/>
          </a:p>
        </p:txBody>
      </p:sp>
      <p:sp>
        <p:nvSpPr>
          <p:cNvPr id="15" name="Rectangle 14">
            <a:extLst>
              <a:ext uri="{FF2B5EF4-FFF2-40B4-BE49-F238E27FC236}">
                <a16:creationId xmlns:a16="http://schemas.microsoft.com/office/drawing/2014/main" id="{BA95C2CD-5CD9-1C4B-B3AB-4237B5DA68B7}"/>
              </a:ext>
            </a:extLst>
          </p:cNvPr>
          <p:cNvSpPr/>
          <p:nvPr userDrawn="1"/>
        </p:nvSpPr>
        <p:spPr>
          <a:xfrm>
            <a:off x="707135" y="6170221"/>
            <a:ext cx="1587166" cy="416011"/>
          </a:xfrm>
          <a:prstGeom prst="rect">
            <a:avLst/>
          </a:prstGeom>
        </p:spPr>
        <p:txBody>
          <a:bodyPr wrap="none">
            <a:spAutoFit/>
          </a:bodyPr>
          <a:lstStyle/>
          <a:p>
            <a:pPr>
              <a:lnSpc>
                <a:spcPct val="150000"/>
              </a:lnSpc>
              <a:defRPr sz="2500" b="0">
                <a:solidFill>
                  <a:srgbClr val="F7F9FF"/>
                </a:solidFill>
                <a:latin typeface="Roboto Bold"/>
                <a:ea typeface="Roboto Bold"/>
                <a:cs typeface="Roboto Bold"/>
                <a:sym typeface="Roboto Bold"/>
              </a:defRPr>
            </a:pPr>
            <a:r>
              <a:rPr lang="en-GB" altLang="en-GB" sz="1600">
                <a:solidFill>
                  <a:schemeClr val="accent2"/>
                </a:solidFill>
                <a:latin typeface="+mn-lt"/>
                <a:cs typeface="Futura Medium" panose="020B0602020204020303" pitchFamily="34" charset="-79"/>
              </a:rPr>
              <a:t>www.ktn-uk.org</a:t>
            </a:r>
            <a:endParaRPr lang="en-GB" sz="1600">
              <a:solidFill>
                <a:schemeClr val="accent2"/>
              </a:solidFill>
              <a:latin typeface="+mn-lt"/>
              <a:cs typeface="Futura Medium" panose="020B0602020204020303" pitchFamily="34" charset="-79"/>
            </a:endParaRPr>
          </a:p>
        </p:txBody>
      </p:sp>
    </p:spTree>
    <p:extLst>
      <p:ext uri="{BB962C8B-B14F-4D97-AF65-F5344CB8AC3E}">
        <p14:creationId xmlns:p14="http://schemas.microsoft.com/office/powerpoint/2010/main" val="38511779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Abstract">
    <p:bg>
      <p:bgPr>
        <a:solidFill>
          <a:schemeClr val="accent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0BD4D2-8A3D-AE46-A550-965235B552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 Placeholder 19">
            <a:extLst>
              <a:ext uri="{FF2B5EF4-FFF2-40B4-BE49-F238E27FC236}">
                <a16:creationId xmlns:a16="http://schemas.microsoft.com/office/drawing/2014/main" id="{E2D3F3AC-F012-5F4D-B0B9-FAE5FCC890C7}"/>
              </a:ext>
            </a:extLst>
          </p:cNvPr>
          <p:cNvSpPr>
            <a:spLocks noGrp="1"/>
          </p:cNvSpPr>
          <p:nvPr>
            <p:ph type="body" sz="quarter" idx="10" hasCustomPrompt="1"/>
          </p:nvPr>
        </p:nvSpPr>
        <p:spPr>
          <a:xfrm>
            <a:off x="707136" y="591312"/>
            <a:ext cx="6298782" cy="2309687"/>
          </a:xfrm>
          <a:prstGeom prst="rect">
            <a:avLst/>
          </a:prstGeom>
        </p:spPr>
        <p:txBody>
          <a:bodyPr anchor="b"/>
          <a:lstStyle>
            <a:lvl1pPr marL="0" indent="0">
              <a:buNone/>
              <a:defRPr sz="4400" b="1">
                <a:solidFill>
                  <a:schemeClr val="accent6"/>
                </a:solidFill>
              </a:defRPr>
            </a:lvl1pPr>
          </a:lstStyle>
          <a:p>
            <a:pPr lvl="0"/>
            <a:r>
              <a:rPr lang="en-GB"/>
              <a:t>Presentation Title</a:t>
            </a:r>
            <a:endParaRPr lang="en-US"/>
          </a:p>
        </p:txBody>
      </p:sp>
      <p:sp>
        <p:nvSpPr>
          <p:cNvPr id="13" name="Text Placeholder 19">
            <a:extLst>
              <a:ext uri="{FF2B5EF4-FFF2-40B4-BE49-F238E27FC236}">
                <a16:creationId xmlns:a16="http://schemas.microsoft.com/office/drawing/2014/main" id="{3EA4FBA8-26D2-0D43-BC0D-B8281EDA359C}"/>
              </a:ext>
            </a:extLst>
          </p:cNvPr>
          <p:cNvSpPr>
            <a:spLocks noGrp="1"/>
          </p:cNvSpPr>
          <p:nvPr>
            <p:ph type="body" sz="quarter" idx="11" hasCustomPrompt="1"/>
          </p:nvPr>
        </p:nvSpPr>
        <p:spPr>
          <a:xfrm>
            <a:off x="707135" y="3081508"/>
            <a:ext cx="3877057" cy="347133"/>
          </a:xfrm>
          <a:prstGeom prst="rect">
            <a:avLst/>
          </a:prstGeom>
        </p:spPr>
        <p:txBody>
          <a:bodyPr anchor="t"/>
          <a:lstStyle>
            <a:lvl1pPr marL="0" indent="0">
              <a:buNone/>
              <a:defRPr sz="1600" b="1">
                <a:solidFill>
                  <a:schemeClr val="accent2"/>
                </a:solidFill>
              </a:defRPr>
            </a:lvl1pPr>
          </a:lstStyle>
          <a:p>
            <a:pPr lvl="0"/>
            <a:r>
              <a:rPr lang="en-GB"/>
              <a:t>Date</a:t>
            </a:r>
            <a:endParaRPr lang="en-US"/>
          </a:p>
        </p:txBody>
      </p:sp>
      <p:sp>
        <p:nvSpPr>
          <p:cNvPr id="14" name="Text Placeholder 19">
            <a:extLst>
              <a:ext uri="{FF2B5EF4-FFF2-40B4-BE49-F238E27FC236}">
                <a16:creationId xmlns:a16="http://schemas.microsoft.com/office/drawing/2014/main" id="{541F83E8-5427-A248-BCE4-81E7AD746CBD}"/>
              </a:ext>
            </a:extLst>
          </p:cNvPr>
          <p:cNvSpPr>
            <a:spLocks noGrp="1"/>
          </p:cNvSpPr>
          <p:nvPr>
            <p:ph type="body" sz="quarter" idx="12" hasCustomPrompt="1"/>
          </p:nvPr>
        </p:nvSpPr>
        <p:spPr>
          <a:xfrm>
            <a:off x="707135" y="4421540"/>
            <a:ext cx="5023105" cy="1560967"/>
          </a:xfrm>
          <a:prstGeom prst="rect">
            <a:avLst/>
          </a:prstGeom>
        </p:spPr>
        <p:txBody>
          <a:bodyPr anchor="t"/>
          <a:lstStyle>
            <a:lvl1pPr marL="0" indent="0">
              <a:buNone/>
              <a:defRPr sz="2000" b="0">
                <a:solidFill>
                  <a:schemeClr val="accent6"/>
                </a:solidFill>
              </a:defRPr>
            </a:lvl1pPr>
          </a:lstStyle>
          <a:p>
            <a:pPr lvl="0"/>
            <a:r>
              <a:rPr lang="en-GB"/>
              <a:t>Presenter details </a:t>
            </a:r>
            <a:endParaRPr lang="en-US"/>
          </a:p>
        </p:txBody>
      </p:sp>
      <p:sp>
        <p:nvSpPr>
          <p:cNvPr id="15" name="Rectangle 14">
            <a:extLst>
              <a:ext uri="{FF2B5EF4-FFF2-40B4-BE49-F238E27FC236}">
                <a16:creationId xmlns:a16="http://schemas.microsoft.com/office/drawing/2014/main" id="{A737BE4A-D489-E143-A6EF-F1F0083A7CF1}"/>
              </a:ext>
            </a:extLst>
          </p:cNvPr>
          <p:cNvSpPr/>
          <p:nvPr userDrawn="1"/>
        </p:nvSpPr>
        <p:spPr>
          <a:xfrm>
            <a:off x="707135" y="6170221"/>
            <a:ext cx="1587166" cy="416011"/>
          </a:xfrm>
          <a:prstGeom prst="rect">
            <a:avLst/>
          </a:prstGeom>
        </p:spPr>
        <p:txBody>
          <a:bodyPr wrap="none">
            <a:spAutoFit/>
          </a:bodyPr>
          <a:lstStyle/>
          <a:p>
            <a:pPr>
              <a:lnSpc>
                <a:spcPct val="150000"/>
              </a:lnSpc>
              <a:defRPr sz="2500" b="0">
                <a:solidFill>
                  <a:srgbClr val="F7F9FF"/>
                </a:solidFill>
                <a:latin typeface="Roboto Bold"/>
                <a:ea typeface="Roboto Bold"/>
                <a:cs typeface="Roboto Bold"/>
                <a:sym typeface="Roboto Bold"/>
              </a:defRPr>
            </a:pPr>
            <a:r>
              <a:rPr lang="en-GB" altLang="en-GB" sz="1600">
                <a:solidFill>
                  <a:schemeClr val="accent3"/>
                </a:solidFill>
                <a:latin typeface="+mn-lt"/>
                <a:cs typeface="Futura Medium" panose="020B0602020204020303" pitchFamily="34" charset="-79"/>
              </a:rPr>
              <a:t>www.ktn-uk.org</a:t>
            </a:r>
            <a:endParaRPr lang="en-GB" sz="1600">
              <a:solidFill>
                <a:schemeClr val="accent3"/>
              </a:solidFill>
              <a:latin typeface="+mn-lt"/>
              <a:cs typeface="Futura Medium" panose="020B0602020204020303" pitchFamily="34" charset="-79"/>
            </a:endParaRPr>
          </a:p>
        </p:txBody>
      </p:sp>
    </p:spTree>
    <p:extLst>
      <p:ext uri="{BB962C8B-B14F-4D97-AF65-F5344CB8AC3E}">
        <p14:creationId xmlns:p14="http://schemas.microsoft.com/office/powerpoint/2010/main" val="30694748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evice_Light">
    <p:bg>
      <p:bgPr>
        <a:solidFill>
          <a:schemeClr val="accent6"/>
        </a:solid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C9DE3B3E-0529-D349-AD35-8C286DECED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 Placeholder 19">
            <a:extLst>
              <a:ext uri="{FF2B5EF4-FFF2-40B4-BE49-F238E27FC236}">
                <a16:creationId xmlns:a16="http://schemas.microsoft.com/office/drawing/2014/main" id="{959D3F28-7D42-A14D-8BEF-91E5FC3963E9}"/>
              </a:ext>
            </a:extLst>
          </p:cNvPr>
          <p:cNvSpPr>
            <a:spLocks noGrp="1"/>
          </p:cNvSpPr>
          <p:nvPr>
            <p:ph type="body" sz="quarter" idx="12" hasCustomPrompt="1"/>
          </p:nvPr>
        </p:nvSpPr>
        <p:spPr>
          <a:xfrm>
            <a:off x="707135" y="4459500"/>
            <a:ext cx="5023105" cy="1523007"/>
          </a:xfrm>
          <a:prstGeom prst="rect">
            <a:avLst/>
          </a:prstGeom>
        </p:spPr>
        <p:txBody>
          <a:bodyPr anchor="t"/>
          <a:lstStyle>
            <a:lvl1pPr marL="0" indent="0">
              <a:buNone/>
              <a:defRPr sz="2000" b="0">
                <a:solidFill>
                  <a:schemeClr val="accent5"/>
                </a:solidFill>
              </a:defRPr>
            </a:lvl1pPr>
          </a:lstStyle>
          <a:p>
            <a:pPr lvl="0"/>
            <a:r>
              <a:rPr lang="en-GB"/>
              <a:t>Presenter details </a:t>
            </a:r>
            <a:endParaRPr lang="en-US"/>
          </a:p>
        </p:txBody>
      </p:sp>
      <p:sp>
        <p:nvSpPr>
          <p:cNvPr id="10" name="Text Placeholder 19">
            <a:extLst>
              <a:ext uri="{FF2B5EF4-FFF2-40B4-BE49-F238E27FC236}">
                <a16:creationId xmlns:a16="http://schemas.microsoft.com/office/drawing/2014/main" id="{4C75F395-A615-5143-A859-7F3D6B5BB9B7}"/>
              </a:ext>
            </a:extLst>
          </p:cNvPr>
          <p:cNvSpPr>
            <a:spLocks noGrp="1"/>
          </p:cNvSpPr>
          <p:nvPr>
            <p:ph type="body" sz="quarter" idx="10" hasCustomPrompt="1"/>
          </p:nvPr>
        </p:nvSpPr>
        <p:spPr>
          <a:xfrm>
            <a:off x="707136" y="492145"/>
            <a:ext cx="7717536" cy="1906355"/>
          </a:xfrm>
          <a:prstGeom prst="rect">
            <a:avLst/>
          </a:prstGeom>
        </p:spPr>
        <p:txBody>
          <a:bodyPr anchor="b"/>
          <a:lstStyle>
            <a:lvl1pPr marL="0" indent="0">
              <a:buNone/>
              <a:defRPr sz="4400" b="1">
                <a:solidFill>
                  <a:schemeClr val="accent5"/>
                </a:solidFill>
              </a:defRPr>
            </a:lvl1pPr>
          </a:lstStyle>
          <a:p>
            <a:pPr lvl="0"/>
            <a:r>
              <a:rPr lang="en-GB"/>
              <a:t>Presentation Title</a:t>
            </a:r>
            <a:endParaRPr lang="en-US"/>
          </a:p>
        </p:txBody>
      </p:sp>
      <p:sp>
        <p:nvSpPr>
          <p:cNvPr id="11" name="Text Placeholder 19">
            <a:extLst>
              <a:ext uri="{FF2B5EF4-FFF2-40B4-BE49-F238E27FC236}">
                <a16:creationId xmlns:a16="http://schemas.microsoft.com/office/drawing/2014/main" id="{DF033DF4-C857-7F40-9886-0BB0DD65AD71}"/>
              </a:ext>
            </a:extLst>
          </p:cNvPr>
          <p:cNvSpPr>
            <a:spLocks noGrp="1"/>
          </p:cNvSpPr>
          <p:nvPr>
            <p:ph type="body" sz="quarter" idx="11" hasCustomPrompt="1"/>
          </p:nvPr>
        </p:nvSpPr>
        <p:spPr>
          <a:xfrm>
            <a:off x="707135" y="2489113"/>
            <a:ext cx="3877057" cy="347133"/>
          </a:xfrm>
          <a:prstGeom prst="rect">
            <a:avLst/>
          </a:prstGeom>
        </p:spPr>
        <p:txBody>
          <a:bodyPr anchor="t"/>
          <a:lstStyle>
            <a:lvl1pPr marL="0" indent="0">
              <a:buNone/>
              <a:defRPr sz="1600" b="1">
                <a:solidFill>
                  <a:schemeClr val="accent3"/>
                </a:solidFill>
              </a:defRPr>
            </a:lvl1pPr>
          </a:lstStyle>
          <a:p>
            <a:pPr lvl="0"/>
            <a:r>
              <a:rPr lang="en-GB"/>
              <a:t>Date</a:t>
            </a:r>
            <a:endParaRPr lang="en-US"/>
          </a:p>
        </p:txBody>
      </p:sp>
      <p:sp>
        <p:nvSpPr>
          <p:cNvPr id="12" name="Rectangle 11">
            <a:extLst>
              <a:ext uri="{FF2B5EF4-FFF2-40B4-BE49-F238E27FC236}">
                <a16:creationId xmlns:a16="http://schemas.microsoft.com/office/drawing/2014/main" id="{9AE1970E-9987-8D42-96CE-FB9A369DAFA9}"/>
              </a:ext>
            </a:extLst>
          </p:cNvPr>
          <p:cNvSpPr/>
          <p:nvPr userDrawn="1"/>
        </p:nvSpPr>
        <p:spPr>
          <a:xfrm>
            <a:off x="707135" y="6266688"/>
            <a:ext cx="1587166" cy="416011"/>
          </a:xfrm>
          <a:prstGeom prst="rect">
            <a:avLst/>
          </a:prstGeom>
        </p:spPr>
        <p:txBody>
          <a:bodyPr wrap="none">
            <a:spAutoFit/>
          </a:bodyPr>
          <a:lstStyle/>
          <a:p>
            <a:pPr>
              <a:lnSpc>
                <a:spcPct val="150000"/>
              </a:lnSpc>
              <a:defRPr sz="2500" b="0">
                <a:solidFill>
                  <a:srgbClr val="F7F9FF"/>
                </a:solidFill>
                <a:latin typeface="Roboto Bold"/>
                <a:ea typeface="Roboto Bold"/>
                <a:cs typeface="Roboto Bold"/>
                <a:sym typeface="Roboto Bold"/>
              </a:defRPr>
            </a:pPr>
            <a:r>
              <a:rPr lang="en-GB" altLang="en-GB" sz="1600">
                <a:solidFill>
                  <a:schemeClr val="accent3"/>
                </a:solidFill>
                <a:latin typeface="+mn-lt"/>
                <a:cs typeface="Futura Medium" panose="020B0602020204020303" pitchFamily="34" charset="-79"/>
              </a:rPr>
              <a:t>www.ktn-uk.org</a:t>
            </a:r>
            <a:endParaRPr lang="en-GB" sz="1600">
              <a:solidFill>
                <a:schemeClr val="accent3"/>
              </a:solidFill>
              <a:latin typeface="+mn-lt"/>
              <a:cs typeface="Futura Medium" panose="020B0602020204020303" pitchFamily="34" charset="-79"/>
            </a:endParaRPr>
          </a:p>
        </p:txBody>
      </p:sp>
      <p:pic>
        <p:nvPicPr>
          <p:cNvPr id="15" name="Picture 14" descr="A close up of a sign&#10;&#10;Description automatically generated">
            <a:extLst>
              <a:ext uri="{FF2B5EF4-FFF2-40B4-BE49-F238E27FC236}">
                <a16:creationId xmlns:a16="http://schemas.microsoft.com/office/drawing/2014/main" id="{29E4C2A8-F905-D040-9BC0-E2EBB639E6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67891" y="4670395"/>
            <a:ext cx="1885302" cy="1885302"/>
          </a:xfrm>
          <a:prstGeom prst="rect">
            <a:avLst/>
          </a:prstGeom>
        </p:spPr>
      </p:pic>
    </p:spTree>
    <p:extLst>
      <p:ext uri="{BB962C8B-B14F-4D97-AF65-F5344CB8AC3E}">
        <p14:creationId xmlns:p14="http://schemas.microsoft.com/office/powerpoint/2010/main" val="48468199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9" Type="http://schemas.openxmlformats.org/officeDocument/2006/relationships/slideLayout" Target="../slideLayouts/slideLayout90.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34" Type="http://schemas.openxmlformats.org/officeDocument/2006/relationships/slideLayout" Target="../slideLayouts/slideLayout85.xml"/><Relationship Id="rId42" Type="http://schemas.openxmlformats.org/officeDocument/2006/relationships/slideLayout" Target="../slideLayouts/slideLayout93.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33" Type="http://schemas.openxmlformats.org/officeDocument/2006/relationships/slideLayout" Target="../slideLayouts/slideLayout84.xml"/><Relationship Id="rId38" Type="http://schemas.openxmlformats.org/officeDocument/2006/relationships/slideLayout" Target="../slideLayouts/slideLayout89.xml"/><Relationship Id="rId46" Type="http://schemas.openxmlformats.org/officeDocument/2006/relationships/theme" Target="../theme/theme2.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slideLayout" Target="../slideLayouts/slideLayout80.xml"/><Relationship Id="rId41" Type="http://schemas.openxmlformats.org/officeDocument/2006/relationships/slideLayout" Target="../slideLayouts/slideLayout92.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32" Type="http://schemas.openxmlformats.org/officeDocument/2006/relationships/slideLayout" Target="../slideLayouts/slideLayout83.xml"/><Relationship Id="rId37" Type="http://schemas.openxmlformats.org/officeDocument/2006/relationships/slideLayout" Target="../slideLayouts/slideLayout88.xml"/><Relationship Id="rId40" Type="http://schemas.openxmlformats.org/officeDocument/2006/relationships/slideLayout" Target="../slideLayouts/slideLayout91.xml"/><Relationship Id="rId45" Type="http://schemas.openxmlformats.org/officeDocument/2006/relationships/slideLayout" Target="../slideLayouts/slideLayout96.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36" Type="http://schemas.openxmlformats.org/officeDocument/2006/relationships/slideLayout" Target="../slideLayouts/slideLayout87.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slideLayout" Target="../slideLayouts/slideLayout82.xml"/><Relationship Id="rId44" Type="http://schemas.openxmlformats.org/officeDocument/2006/relationships/slideLayout" Target="../slideLayouts/slideLayout95.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 Id="rId35" Type="http://schemas.openxmlformats.org/officeDocument/2006/relationships/slideLayout" Target="../slideLayouts/slideLayout86.xml"/><Relationship Id="rId43" Type="http://schemas.openxmlformats.org/officeDocument/2006/relationships/slideLayout" Target="../slideLayouts/slideLayout9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5" Type="http://schemas.openxmlformats.org/officeDocument/2006/relationships/theme" Target="../theme/theme3.xml"/><Relationship Id="rId4" Type="http://schemas.openxmlformats.org/officeDocument/2006/relationships/slideLayout" Target="../slideLayouts/slideLayout10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3.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5" Type="http://schemas.openxmlformats.org/officeDocument/2006/relationships/slideLayout" Target="../slideLayouts/slideLayout108.xml"/><Relationship Id="rId4" Type="http://schemas.openxmlformats.org/officeDocument/2006/relationships/slideLayout" Target="../slideLayouts/slideLayout107.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26" Type="http://schemas.openxmlformats.org/officeDocument/2006/relationships/slideLayout" Target="../slideLayouts/slideLayout143.xml"/><Relationship Id="rId39" Type="http://schemas.openxmlformats.org/officeDocument/2006/relationships/slideLayout" Target="../slideLayouts/slideLayout156.xml"/><Relationship Id="rId3" Type="http://schemas.openxmlformats.org/officeDocument/2006/relationships/slideLayout" Target="../slideLayouts/slideLayout120.xml"/><Relationship Id="rId21" Type="http://schemas.openxmlformats.org/officeDocument/2006/relationships/slideLayout" Target="../slideLayouts/slideLayout138.xml"/><Relationship Id="rId34" Type="http://schemas.openxmlformats.org/officeDocument/2006/relationships/slideLayout" Target="../slideLayouts/slideLayout151.xml"/><Relationship Id="rId42" Type="http://schemas.openxmlformats.org/officeDocument/2006/relationships/slideLayout" Target="../slideLayouts/slideLayout159.xml"/><Relationship Id="rId47" Type="http://schemas.openxmlformats.org/officeDocument/2006/relationships/slideLayout" Target="../slideLayouts/slideLayout164.xml"/><Relationship Id="rId50" Type="http://schemas.openxmlformats.org/officeDocument/2006/relationships/slideLayout" Target="../slideLayouts/slideLayout167.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5" Type="http://schemas.openxmlformats.org/officeDocument/2006/relationships/slideLayout" Target="../slideLayouts/slideLayout142.xml"/><Relationship Id="rId33" Type="http://schemas.openxmlformats.org/officeDocument/2006/relationships/slideLayout" Target="../slideLayouts/slideLayout150.xml"/><Relationship Id="rId38" Type="http://schemas.openxmlformats.org/officeDocument/2006/relationships/slideLayout" Target="../slideLayouts/slideLayout155.xml"/><Relationship Id="rId46" Type="http://schemas.openxmlformats.org/officeDocument/2006/relationships/slideLayout" Target="../slideLayouts/slideLayout163.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29" Type="http://schemas.openxmlformats.org/officeDocument/2006/relationships/slideLayout" Target="../slideLayouts/slideLayout146.xml"/><Relationship Id="rId41" Type="http://schemas.openxmlformats.org/officeDocument/2006/relationships/slideLayout" Target="../slideLayouts/slideLayout158.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24" Type="http://schemas.openxmlformats.org/officeDocument/2006/relationships/slideLayout" Target="../slideLayouts/slideLayout141.xml"/><Relationship Id="rId32" Type="http://schemas.openxmlformats.org/officeDocument/2006/relationships/slideLayout" Target="../slideLayouts/slideLayout149.xml"/><Relationship Id="rId37" Type="http://schemas.openxmlformats.org/officeDocument/2006/relationships/slideLayout" Target="../slideLayouts/slideLayout154.xml"/><Relationship Id="rId40" Type="http://schemas.openxmlformats.org/officeDocument/2006/relationships/slideLayout" Target="../slideLayouts/slideLayout157.xml"/><Relationship Id="rId45" Type="http://schemas.openxmlformats.org/officeDocument/2006/relationships/slideLayout" Target="../slideLayouts/slideLayout162.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slideLayout" Target="../slideLayouts/slideLayout140.xml"/><Relationship Id="rId28" Type="http://schemas.openxmlformats.org/officeDocument/2006/relationships/slideLayout" Target="../slideLayouts/slideLayout145.xml"/><Relationship Id="rId36" Type="http://schemas.openxmlformats.org/officeDocument/2006/relationships/slideLayout" Target="../slideLayouts/slideLayout153.xml"/><Relationship Id="rId49" Type="http://schemas.openxmlformats.org/officeDocument/2006/relationships/slideLayout" Target="../slideLayouts/slideLayout166.xml"/><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31" Type="http://schemas.openxmlformats.org/officeDocument/2006/relationships/slideLayout" Target="../slideLayouts/slideLayout148.xml"/><Relationship Id="rId44" Type="http://schemas.openxmlformats.org/officeDocument/2006/relationships/slideLayout" Target="../slideLayouts/slideLayout161.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slideLayout" Target="../slideLayouts/slideLayout139.xml"/><Relationship Id="rId27" Type="http://schemas.openxmlformats.org/officeDocument/2006/relationships/slideLayout" Target="../slideLayouts/slideLayout144.xml"/><Relationship Id="rId30" Type="http://schemas.openxmlformats.org/officeDocument/2006/relationships/slideLayout" Target="../slideLayouts/slideLayout147.xml"/><Relationship Id="rId35" Type="http://schemas.openxmlformats.org/officeDocument/2006/relationships/slideLayout" Target="../slideLayouts/slideLayout152.xml"/><Relationship Id="rId43" Type="http://schemas.openxmlformats.org/officeDocument/2006/relationships/slideLayout" Target="../slideLayouts/slideLayout160.xml"/><Relationship Id="rId48" Type="http://schemas.openxmlformats.org/officeDocument/2006/relationships/slideLayout" Target="../slideLayouts/slideLayout165.xml"/><Relationship Id="rId8" Type="http://schemas.openxmlformats.org/officeDocument/2006/relationships/slideLayout" Target="../slideLayouts/slideLayout125.xml"/><Relationship Id="rId51"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8" name="shpShadedBackground"/>
          <p:cNvSpPr/>
          <p:nvPr userDrawn="1"/>
        </p:nvSpPr>
        <p:spPr>
          <a:xfrm>
            <a:off x="379047" y="296862"/>
            <a:ext cx="11433908"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Placeholder 1"/>
          <p:cNvSpPr>
            <a:spLocks noGrp="1"/>
          </p:cNvSpPr>
          <p:nvPr>
            <p:ph type="title"/>
          </p:nvPr>
        </p:nvSpPr>
        <p:spPr>
          <a:xfrm>
            <a:off x="737577" y="593913"/>
            <a:ext cx="10719777" cy="711013"/>
          </a:xfrm>
          <a:prstGeom prst="rect">
            <a:avLst/>
          </a:prstGeom>
        </p:spPr>
        <p:txBody>
          <a:bodyPr vert="horz" lIns="0" tIns="0" rIns="91440" bIns="0" rtlCol="0" anchor="t">
            <a:normAutofit/>
          </a:bodyPr>
          <a:lstStyle/>
          <a:p>
            <a:r>
              <a:rPr lang="en-GB"/>
              <a:t>Click to edit master title style</a:t>
            </a:r>
          </a:p>
        </p:txBody>
      </p:sp>
      <p:sp>
        <p:nvSpPr>
          <p:cNvPr id="3" name="Text Placeholder 2"/>
          <p:cNvSpPr>
            <a:spLocks noGrp="1"/>
          </p:cNvSpPr>
          <p:nvPr>
            <p:ph type="body" idx="1"/>
          </p:nvPr>
        </p:nvSpPr>
        <p:spPr>
          <a:xfrm>
            <a:off x="737576" y="1520826"/>
            <a:ext cx="10719777" cy="4645025"/>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7" name="txtSecureMarker2" hidden="1"/>
          <p:cNvSpPr txBox="1"/>
          <p:nvPr userDrawn="1"/>
        </p:nvSpPr>
        <p:spPr>
          <a:xfrm>
            <a:off x="3761256" y="6530086"/>
            <a:ext cx="4669488" cy="261610"/>
          </a:xfrm>
          <a:prstGeom prst="rect">
            <a:avLst/>
          </a:prstGeom>
          <a:noFill/>
        </p:spPr>
        <p:txBody>
          <a:bodyPr wrap="square" rtlCol="0">
            <a:sp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11" name="txtSecureMarker1" hidden="1"/>
          <p:cNvSpPr txBox="1"/>
          <p:nvPr userDrawn="1"/>
        </p:nvSpPr>
        <p:spPr>
          <a:xfrm>
            <a:off x="3761256" y="35252"/>
            <a:ext cx="4669488" cy="261610"/>
          </a:xfrm>
          <a:prstGeom prst="rect">
            <a:avLst/>
          </a:prstGeom>
          <a:noFill/>
        </p:spPr>
        <p:txBody>
          <a:bodyPr wrap="square" rtlCol="0">
            <a:sp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10" name="plcSlideNumber"/>
          <p:cNvSpPr>
            <a:spLocks noGrp="1"/>
          </p:cNvSpPr>
          <p:nvPr userDrawn="1"/>
        </p:nvSpPr>
        <p:spPr>
          <a:xfrm>
            <a:off x="10955401" y="6548183"/>
            <a:ext cx="857554" cy="211454"/>
          </a:xfrm>
          <a:prstGeom prst="rect">
            <a:avLst/>
          </a:prstGeom>
        </p:spPr>
        <p:txBody>
          <a:bodyPr vert="horz" lIns="91440" tIns="45720" rIns="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764D758-178E-4044-96D2-948E9A9D94EB}" type="slidenum">
              <a:rPr lang="en-GB" sz="1100" smtClean="0">
                <a:solidFill>
                  <a:srgbClr val="9AB1C5"/>
                </a:solidFill>
              </a:rPr>
              <a:pPr algn="r"/>
              <a:t>‹#›</a:t>
            </a:fld>
            <a:endParaRPr lang="en-GB" sz="1100">
              <a:solidFill>
                <a:srgbClr val="9AB1C5"/>
              </a:solidFill>
            </a:endParaRPr>
          </a:p>
        </p:txBody>
      </p:sp>
    </p:spTree>
    <p:extLst>
      <p:ext uri="{BB962C8B-B14F-4D97-AF65-F5344CB8AC3E}">
        <p14:creationId xmlns:p14="http://schemas.microsoft.com/office/powerpoint/2010/main" val="3004363298"/>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83" r:id="rId32"/>
    <p:sldLayoutId id="2147483684" r:id="rId33"/>
    <p:sldLayoutId id="2147483685" r:id="rId34"/>
    <p:sldLayoutId id="2147483686" r:id="rId35"/>
    <p:sldLayoutId id="2147483687" r:id="rId36"/>
    <p:sldLayoutId id="2147483688" r:id="rId37"/>
    <p:sldLayoutId id="2147483689" r:id="rId38"/>
    <p:sldLayoutId id="2147483690" r:id="rId39"/>
    <p:sldLayoutId id="2147483691" r:id="rId40"/>
    <p:sldLayoutId id="2147483692" r:id="rId41"/>
    <p:sldLayoutId id="2147483693" r:id="rId42"/>
    <p:sldLayoutId id="2147483694" r:id="rId43"/>
    <p:sldLayoutId id="2147483695" r:id="rId44"/>
    <p:sldLayoutId id="2147483696" r:id="rId45"/>
    <p:sldLayoutId id="2147483697" r:id="rId46"/>
    <p:sldLayoutId id="2147483698" r:id="rId47"/>
    <p:sldLayoutId id="2147483699" r:id="rId48"/>
    <p:sldLayoutId id="2147483700" r:id="rId49"/>
    <p:sldLayoutId id="2147483701" r:id="rId50"/>
    <p:sldLayoutId id="2147483702" r:id="rId51"/>
  </p:sldLayoutIdLst>
  <p:transition>
    <p:fade/>
  </p:transition>
  <p:hf hdr="0"/>
  <p:txStyles>
    <p:titleStyle>
      <a:lvl1pPr algn="l" defTabSz="914400" rtl="0" eaLnBrk="1" latinLnBrk="0" hangingPunct="1">
        <a:lnSpc>
          <a:spcPct val="100000"/>
        </a:lnSpc>
        <a:spcBef>
          <a:spcPct val="0"/>
        </a:spcBef>
        <a:buNone/>
        <a:defRPr sz="2200" b="1" kern="1200" cap="none" spc="0" baseline="0">
          <a:solidFill>
            <a:schemeClr val="bg2"/>
          </a:solidFill>
          <a:latin typeface="+mj-lt"/>
          <a:ea typeface="+mj-ea"/>
          <a:cs typeface="+mj-cs"/>
        </a:defRPr>
      </a:lvl1pPr>
    </p:titleStyle>
    <p:bodyStyle>
      <a:lvl1pPr marL="0" indent="0" algn="l" defTabSz="179388" rtl="0" eaLnBrk="1" latinLnBrk="0" hangingPunct="1">
        <a:lnSpc>
          <a:spcPct val="100000"/>
        </a:lnSpc>
        <a:spcBef>
          <a:spcPts val="0"/>
        </a:spcBef>
        <a:spcAft>
          <a:spcPts val="800"/>
        </a:spcAft>
        <a:buFont typeface="Arial" panose="020B0604020202020204" pitchFamily="34" charset="0"/>
        <a:buNone/>
        <a:defRPr sz="1400" b="1" kern="1200" cap="none" baseline="0">
          <a:solidFill>
            <a:schemeClr val="tx1"/>
          </a:solidFill>
          <a:latin typeface="+mn-lt"/>
          <a:ea typeface="+mn-ea"/>
          <a:cs typeface="+mn-cs"/>
        </a:defRPr>
      </a:lvl1pPr>
      <a:lvl2pPr marL="0" indent="0" algn="l" defTabSz="179388" rtl="0" eaLnBrk="1" latinLnBrk="0" hangingPunct="1">
        <a:lnSpc>
          <a:spcPct val="100000"/>
        </a:lnSpc>
        <a:spcBef>
          <a:spcPts val="0"/>
        </a:spcBef>
        <a:spcAft>
          <a:spcPts val="800"/>
        </a:spcAft>
        <a:buFont typeface="Arial" panose="020B0604020202020204" pitchFamily="34" charset="0"/>
        <a:buNone/>
        <a:defRPr sz="1400" b="0" kern="1200" cap="none" baseline="0">
          <a:solidFill>
            <a:schemeClr val="tx1"/>
          </a:solidFill>
          <a:latin typeface="+mn-lt"/>
          <a:ea typeface="+mn-ea"/>
          <a:cs typeface="+mn-cs"/>
        </a:defRPr>
      </a:lvl2pPr>
      <a:lvl3pPr marL="0" indent="0" algn="l" defTabSz="179388" rtl="0" eaLnBrk="1" latinLnBrk="0" hangingPunct="1">
        <a:lnSpc>
          <a:spcPct val="100000"/>
        </a:lnSpc>
        <a:spcBef>
          <a:spcPts val="0"/>
        </a:spcBef>
        <a:spcAft>
          <a:spcPts val="800"/>
        </a:spcAft>
        <a:buFont typeface="Arial" panose="020B0604020202020204" pitchFamily="34" charset="0"/>
        <a:buNone/>
        <a:defRPr sz="1100" kern="1200">
          <a:solidFill>
            <a:schemeClr val="tx1"/>
          </a:solidFill>
          <a:latin typeface="+mn-lt"/>
          <a:ea typeface="+mn-ea"/>
          <a:cs typeface="+mn-cs"/>
        </a:defRPr>
      </a:lvl3pPr>
      <a:lvl4pPr marL="180000" indent="-182563" algn="l" defTabSz="179388" rtl="0" eaLnBrk="1" latinLnBrk="0" hangingPunct="1">
        <a:lnSpc>
          <a:spcPct val="100000"/>
        </a:lnSpc>
        <a:spcBef>
          <a:spcPts val="0"/>
        </a:spcBef>
        <a:spcAft>
          <a:spcPts val="800"/>
        </a:spcAft>
        <a:buClr>
          <a:schemeClr val="bg2"/>
        </a:buClr>
        <a:buFont typeface="Arial" panose="020B0604020202020204" pitchFamily="34" charset="0"/>
        <a:buChar char="•"/>
        <a:defRPr sz="1100" kern="1200">
          <a:solidFill>
            <a:schemeClr val="tx1"/>
          </a:solidFill>
          <a:latin typeface="+mn-lt"/>
          <a:ea typeface="+mn-ea"/>
          <a:cs typeface="+mn-cs"/>
        </a:defRPr>
      </a:lvl4pPr>
      <a:lvl5pPr marL="358775" indent="-183600" algn="l" defTabSz="179388" rtl="0" eaLnBrk="1" latinLnBrk="0" hangingPunct="1">
        <a:lnSpc>
          <a:spcPct val="100000"/>
        </a:lnSpc>
        <a:spcBef>
          <a:spcPts val="0"/>
        </a:spcBef>
        <a:spcAft>
          <a:spcPts val="800"/>
        </a:spcAft>
        <a:buClr>
          <a:schemeClr val="bg2"/>
        </a:buClr>
        <a:buSzPct val="100000"/>
        <a:buFont typeface="Arial" panose="020B0604020202020204" pitchFamily="34" charset="0"/>
        <a:buChar char="-"/>
        <a:defRPr sz="1100" kern="1200">
          <a:solidFill>
            <a:schemeClr val="tx1"/>
          </a:solidFill>
          <a:latin typeface="+mn-lt"/>
          <a:ea typeface="+mn-ea"/>
          <a:cs typeface="+mn-cs"/>
        </a:defRPr>
      </a:lvl5pPr>
      <a:lvl6pPr marL="541338" indent="-182563" algn="l" defTabSz="179388" rtl="0" eaLnBrk="1" latinLnBrk="0" hangingPunct="1">
        <a:lnSpc>
          <a:spcPct val="100000"/>
        </a:lnSpc>
        <a:spcBef>
          <a:spcPts val="0"/>
        </a:spcBef>
        <a:spcAft>
          <a:spcPts val="800"/>
        </a:spcAft>
        <a:buClr>
          <a:schemeClr val="bg2"/>
        </a:buClr>
        <a:buSzPct val="80000"/>
        <a:buFont typeface="Wingdings" panose="05000000000000000000" pitchFamily="2" charset="2"/>
        <a:buChar char="§"/>
        <a:defRPr sz="1100" kern="1200">
          <a:solidFill>
            <a:schemeClr val="tx1"/>
          </a:solidFill>
          <a:latin typeface="+mn-lt"/>
          <a:ea typeface="+mn-ea"/>
          <a:cs typeface="+mn-cs"/>
        </a:defRPr>
      </a:lvl6pPr>
      <a:lvl7pPr marL="720000" indent="-183600" algn="l" defTabSz="179388" rtl="0" eaLnBrk="1" latinLnBrk="0" hangingPunct="1">
        <a:lnSpc>
          <a:spcPct val="100000"/>
        </a:lnSpc>
        <a:spcBef>
          <a:spcPts val="0"/>
        </a:spcBef>
        <a:spcAft>
          <a:spcPts val="800"/>
        </a:spcAft>
        <a:buClr>
          <a:schemeClr val="bg2"/>
        </a:buClr>
        <a:buFont typeface="Arial" panose="020B0604020202020204" pitchFamily="34" charset="0"/>
        <a:buChar char="•"/>
        <a:defRPr sz="1100" kern="1200">
          <a:solidFill>
            <a:schemeClr val="tx1"/>
          </a:solidFill>
          <a:latin typeface="+mn-lt"/>
          <a:ea typeface="+mn-ea"/>
          <a:cs typeface="+mn-cs"/>
        </a:defRPr>
      </a:lvl7pPr>
      <a:lvl8pPr marL="898525" indent="-182563" algn="l" defTabSz="179388" rtl="0" eaLnBrk="1" latinLnBrk="0" hangingPunct="1">
        <a:lnSpc>
          <a:spcPct val="100000"/>
        </a:lnSpc>
        <a:spcBef>
          <a:spcPts val="0"/>
        </a:spcBef>
        <a:spcAft>
          <a:spcPts val="800"/>
        </a:spcAft>
        <a:buClr>
          <a:schemeClr val="bg2"/>
        </a:buClr>
        <a:buFont typeface="Arial" panose="020B0604020202020204" pitchFamily="34" charset="0"/>
        <a:buChar char="-"/>
        <a:defRPr sz="1100" kern="1200">
          <a:solidFill>
            <a:schemeClr val="tx1"/>
          </a:solidFill>
          <a:latin typeface="+mn-lt"/>
          <a:ea typeface="+mn-ea"/>
          <a:cs typeface="+mn-cs"/>
        </a:defRPr>
      </a:lvl8pPr>
      <a:lvl9pPr marL="179388" indent="0" algn="l" defTabSz="179388" rtl="0" eaLnBrk="1" latinLnBrk="0" hangingPunct="1">
        <a:lnSpc>
          <a:spcPct val="100000"/>
        </a:lnSpc>
        <a:spcBef>
          <a:spcPts val="0"/>
        </a:spcBef>
        <a:spcAft>
          <a:spcPts val="800"/>
        </a:spcAft>
        <a:buClr>
          <a:schemeClr val="bg2"/>
        </a:buClr>
        <a:buSzPct val="80000"/>
        <a:buFont typeface="Wingdings" panose="05000000000000000000" pitchFamily="2" charset="2"/>
        <a:buNone/>
        <a:defRPr sz="11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6">
          <p15:clr>
            <a:srgbClr val="F26B43"/>
          </p15:clr>
        </p15:guide>
        <p15:guide id="2" pos="5864">
          <p15:clr>
            <a:srgbClr val="F26B43"/>
          </p15:clr>
        </p15:guide>
        <p15:guide id="3" pos="194">
          <p15:clr>
            <a:srgbClr val="F26B43"/>
          </p15:clr>
        </p15:guide>
        <p15:guide id="4" pos="6046">
          <p15:clr>
            <a:srgbClr val="F26B43"/>
          </p15:clr>
        </p15:guide>
        <p15:guide id="5" orient="horz" pos="187">
          <p15:clr>
            <a:srgbClr val="F26B43"/>
          </p15:clr>
        </p15:guide>
        <p15:guide id="7" orient="horz" pos="368">
          <p15:clr>
            <a:srgbClr val="F26B43"/>
          </p15:clr>
        </p15:guide>
        <p15:guide id="10" orient="horz" pos="3884">
          <p15:clr>
            <a:srgbClr val="F26B43"/>
          </p15:clr>
        </p15:guide>
        <p15:guide id="11" orient="horz" pos="958">
          <p15:clr>
            <a:srgbClr val="F26B43"/>
          </p15:clr>
        </p15:guide>
        <p15:guide id="12" orient="horz" pos="82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8" name="shpShadedBackground"/>
          <p:cNvSpPr/>
          <p:nvPr userDrawn="1"/>
        </p:nvSpPr>
        <p:spPr>
          <a:xfrm>
            <a:off x="379047" y="296862"/>
            <a:ext cx="11433908"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Placeholder 1"/>
          <p:cNvSpPr>
            <a:spLocks noGrp="1"/>
          </p:cNvSpPr>
          <p:nvPr>
            <p:ph type="title"/>
          </p:nvPr>
        </p:nvSpPr>
        <p:spPr>
          <a:xfrm>
            <a:off x="737577" y="593913"/>
            <a:ext cx="10719777" cy="711013"/>
          </a:xfrm>
          <a:prstGeom prst="rect">
            <a:avLst/>
          </a:prstGeom>
        </p:spPr>
        <p:txBody>
          <a:bodyPr vert="horz" lIns="0" tIns="0" rIns="91440" bIns="0" rtlCol="0" anchor="t">
            <a:normAutofit/>
          </a:bodyPr>
          <a:lstStyle/>
          <a:p>
            <a:r>
              <a:rPr lang="en-US"/>
              <a:t>Click to edit Master title style</a:t>
            </a:r>
            <a:endParaRPr lang="en-GB"/>
          </a:p>
        </p:txBody>
      </p:sp>
      <p:sp>
        <p:nvSpPr>
          <p:cNvPr id="3" name="Text Placeholder 2"/>
          <p:cNvSpPr>
            <a:spLocks noGrp="1"/>
          </p:cNvSpPr>
          <p:nvPr>
            <p:ph type="body" idx="1"/>
          </p:nvPr>
        </p:nvSpPr>
        <p:spPr>
          <a:xfrm>
            <a:off x="737576" y="1520826"/>
            <a:ext cx="10719777" cy="464502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xtSecureMarker2" hidden="1"/>
          <p:cNvSpPr txBox="1"/>
          <p:nvPr userDrawn="1"/>
        </p:nvSpPr>
        <p:spPr>
          <a:xfrm>
            <a:off x="3761256" y="6530086"/>
            <a:ext cx="4669488" cy="261610"/>
          </a:xfrm>
          <a:prstGeom prst="rect">
            <a:avLst/>
          </a:prstGeom>
          <a:noFill/>
        </p:spPr>
        <p:txBody>
          <a:bodyPr wrap="square" rtlCol="0">
            <a:sp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11" name="txtSecureMarker1" hidden="1"/>
          <p:cNvSpPr txBox="1"/>
          <p:nvPr userDrawn="1"/>
        </p:nvSpPr>
        <p:spPr>
          <a:xfrm>
            <a:off x="3761256" y="35252"/>
            <a:ext cx="4669488" cy="261610"/>
          </a:xfrm>
          <a:prstGeom prst="rect">
            <a:avLst/>
          </a:prstGeom>
          <a:noFill/>
        </p:spPr>
        <p:txBody>
          <a:bodyPr wrap="square" rtlCol="0">
            <a:sp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10" name="plcSlideNumber"/>
          <p:cNvSpPr>
            <a:spLocks noGrp="1"/>
          </p:cNvSpPr>
          <p:nvPr userDrawn="1"/>
        </p:nvSpPr>
        <p:spPr>
          <a:xfrm>
            <a:off x="10955401" y="6548183"/>
            <a:ext cx="857554" cy="211454"/>
          </a:xfrm>
          <a:prstGeom prst="rect">
            <a:avLst/>
          </a:prstGeom>
        </p:spPr>
        <p:txBody>
          <a:bodyPr vert="horz" lIns="91440" tIns="45720" rIns="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764D758-178E-4044-96D2-948E9A9D94EB}" type="slidenum">
              <a:rPr lang="en-GB" sz="1100" smtClean="0">
                <a:solidFill>
                  <a:srgbClr val="9AB1C5"/>
                </a:solidFill>
              </a:rPr>
              <a:pPr algn="r"/>
              <a:t>‹#›</a:t>
            </a:fld>
            <a:endParaRPr lang="en-GB" sz="1100">
              <a:solidFill>
                <a:srgbClr val="9AB1C5"/>
              </a:solidFill>
            </a:endParaRPr>
          </a:p>
        </p:txBody>
      </p:sp>
    </p:spTree>
    <p:extLst>
      <p:ext uri="{BB962C8B-B14F-4D97-AF65-F5344CB8AC3E}">
        <p14:creationId xmlns:p14="http://schemas.microsoft.com/office/powerpoint/2010/main" val="29353878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 id="2147483735" r:id="rId32"/>
    <p:sldLayoutId id="2147483736" r:id="rId33"/>
    <p:sldLayoutId id="2147483737" r:id="rId34"/>
    <p:sldLayoutId id="2147483738" r:id="rId35"/>
    <p:sldLayoutId id="2147483739" r:id="rId36"/>
    <p:sldLayoutId id="2147483740" r:id="rId37"/>
    <p:sldLayoutId id="2147483741" r:id="rId38"/>
    <p:sldLayoutId id="2147483742" r:id="rId39"/>
    <p:sldLayoutId id="2147483743" r:id="rId40"/>
    <p:sldLayoutId id="2147483744" r:id="rId41"/>
    <p:sldLayoutId id="2147483745" r:id="rId42"/>
    <p:sldLayoutId id="2147483746" r:id="rId43"/>
    <p:sldLayoutId id="2147483747" r:id="rId44"/>
    <p:sldLayoutId id="2147483748" r:id="rId45"/>
  </p:sldLayoutIdLst>
  <p:transition>
    <p:fade/>
  </p:transition>
  <p:hf hdr="0"/>
  <p:txStyles>
    <p:titleStyle>
      <a:lvl1pPr algn="l" defTabSz="914400" rtl="0" eaLnBrk="1" latinLnBrk="0" hangingPunct="1">
        <a:lnSpc>
          <a:spcPct val="100000"/>
        </a:lnSpc>
        <a:spcBef>
          <a:spcPct val="0"/>
        </a:spcBef>
        <a:buNone/>
        <a:defRPr sz="2200" b="1" kern="1200" cap="none" spc="0" baseline="0">
          <a:solidFill>
            <a:schemeClr val="bg2"/>
          </a:solidFill>
          <a:latin typeface="+mj-lt"/>
          <a:ea typeface="+mj-ea"/>
          <a:cs typeface="+mj-cs"/>
        </a:defRPr>
      </a:lvl1pPr>
    </p:titleStyle>
    <p:bodyStyle>
      <a:lvl1pPr marL="0" indent="0" algn="l" defTabSz="179388" rtl="0" eaLnBrk="1" latinLnBrk="0" hangingPunct="1">
        <a:lnSpc>
          <a:spcPct val="100000"/>
        </a:lnSpc>
        <a:spcBef>
          <a:spcPts val="0"/>
        </a:spcBef>
        <a:spcAft>
          <a:spcPts val="800"/>
        </a:spcAft>
        <a:buFont typeface="Arial" panose="020B0604020202020204" pitchFamily="34" charset="0"/>
        <a:buNone/>
        <a:defRPr sz="1400" b="1" kern="1200" cap="none" baseline="0">
          <a:solidFill>
            <a:schemeClr val="tx1"/>
          </a:solidFill>
          <a:latin typeface="+mn-lt"/>
          <a:ea typeface="+mn-ea"/>
          <a:cs typeface="+mn-cs"/>
        </a:defRPr>
      </a:lvl1pPr>
      <a:lvl2pPr marL="0" indent="0" algn="l" defTabSz="179388" rtl="0" eaLnBrk="1" latinLnBrk="0" hangingPunct="1">
        <a:lnSpc>
          <a:spcPct val="100000"/>
        </a:lnSpc>
        <a:spcBef>
          <a:spcPts val="0"/>
        </a:spcBef>
        <a:spcAft>
          <a:spcPts val="800"/>
        </a:spcAft>
        <a:buFont typeface="Arial" panose="020B0604020202020204" pitchFamily="34" charset="0"/>
        <a:buNone/>
        <a:defRPr sz="1400" b="0" kern="1200" cap="none" baseline="0">
          <a:solidFill>
            <a:schemeClr val="tx1"/>
          </a:solidFill>
          <a:latin typeface="+mn-lt"/>
          <a:ea typeface="+mn-ea"/>
          <a:cs typeface="+mn-cs"/>
        </a:defRPr>
      </a:lvl2pPr>
      <a:lvl3pPr marL="0" indent="0" algn="l" defTabSz="179388" rtl="0" eaLnBrk="1" latinLnBrk="0" hangingPunct="1">
        <a:lnSpc>
          <a:spcPct val="100000"/>
        </a:lnSpc>
        <a:spcBef>
          <a:spcPts val="0"/>
        </a:spcBef>
        <a:spcAft>
          <a:spcPts val="800"/>
        </a:spcAft>
        <a:buFont typeface="Arial" panose="020B0604020202020204" pitchFamily="34" charset="0"/>
        <a:buNone/>
        <a:defRPr sz="1100" kern="1200">
          <a:solidFill>
            <a:schemeClr val="tx1"/>
          </a:solidFill>
          <a:latin typeface="+mn-lt"/>
          <a:ea typeface="+mn-ea"/>
          <a:cs typeface="+mn-cs"/>
        </a:defRPr>
      </a:lvl3pPr>
      <a:lvl4pPr marL="180000" indent="-182563" algn="l" defTabSz="179388" rtl="0" eaLnBrk="1" latinLnBrk="0" hangingPunct="1">
        <a:lnSpc>
          <a:spcPct val="100000"/>
        </a:lnSpc>
        <a:spcBef>
          <a:spcPts val="0"/>
        </a:spcBef>
        <a:spcAft>
          <a:spcPts val="800"/>
        </a:spcAft>
        <a:buClr>
          <a:schemeClr val="bg2"/>
        </a:buClr>
        <a:buFont typeface="Arial" panose="020B0604020202020204" pitchFamily="34" charset="0"/>
        <a:buChar char="•"/>
        <a:defRPr sz="1100" kern="1200">
          <a:solidFill>
            <a:schemeClr val="tx1"/>
          </a:solidFill>
          <a:latin typeface="+mn-lt"/>
          <a:ea typeface="+mn-ea"/>
          <a:cs typeface="+mn-cs"/>
        </a:defRPr>
      </a:lvl4pPr>
      <a:lvl5pPr marL="358775" indent="-183600" algn="l" defTabSz="179388" rtl="0" eaLnBrk="1" latinLnBrk="0" hangingPunct="1">
        <a:lnSpc>
          <a:spcPct val="100000"/>
        </a:lnSpc>
        <a:spcBef>
          <a:spcPts val="0"/>
        </a:spcBef>
        <a:spcAft>
          <a:spcPts val="800"/>
        </a:spcAft>
        <a:buClr>
          <a:schemeClr val="bg2"/>
        </a:buClr>
        <a:buSzPct val="100000"/>
        <a:buFont typeface="Arial" panose="020B0604020202020204" pitchFamily="34" charset="0"/>
        <a:buChar char="-"/>
        <a:defRPr sz="1100" kern="1200">
          <a:solidFill>
            <a:schemeClr val="tx1"/>
          </a:solidFill>
          <a:latin typeface="+mn-lt"/>
          <a:ea typeface="+mn-ea"/>
          <a:cs typeface="+mn-cs"/>
        </a:defRPr>
      </a:lvl5pPr>
      <a:lvl6pPr marL="541338" indent="-182563" algn="l" defTabSz="179388" rtl="0" eaLnBrk="1" latinLnBrk="0" hangingPunct="1">
        <a:lnSpc>
          <a:spcPct val="100000"/>
        </a:lnSpc>
        <a:spcBef>
          <a:spcPts val="0"/>
        </a:spcBef>
        <a:spcAft>
          <a:spcPts val="800"/>
        </a:spcAft>
        <a:buClr>
          <a:schemeClr val="bg2"/>
        </a:buClr>
        <a:buSzPct val="80000"/>
        <a:buFont typeface="Wingdings" panose="05000000000000000000" pitchFamily="2" charset="2"/>
        <a:buChar char="§"/>
        <a:defRPr sz="1100" kern="1200">
          <a:solidFill>
            <a:schemeClr val="tx1"/>
          </a:solidFill>
          <a:latin typeface="+mn-lt"/>
          <a:ea typeface="+mn-ea"/>
          <a:cs typeface="+mn-cs"/>
        </a:defRPr>
      </a:lvl6pPr>
      <a:lvl7pPr marL="720000" indent="-183600" algn="l" defTabSz="179388" rtl="0" eaLnBrk="1" latinLnBrk="0" hangingPunct="1">
        <a:lnSpc>
          <a:spcPct val="100000"/>
        </a:lnSpc>
        <a:spcBef>
          <a:spcPts val="0"/>
        </a:spcBef>
        <a:spcAft>
          <a:spcPts val="800"/>
        </a:spcAft>
        <a:buClr>
          <a:schemeClr val="bg2"/>
        </a:buClr>
        <a:buFont typeface="Arial" panose="020B0604020202020204" pitchFamily="34" charset="0"/>
        <a:buChar char="•"/>
        <a:defRPr sz="1100" kern="1200">
          <a:solidFill>
            <a:schemeClr val="tx1"/>
          </a:solidFill>
          <a:latin typeface="+mn-lt"/>
          <a:ea typeface="+mn-ea"/>
          <a:cs typeface="+mn-cs"/>
        </a:defRPr>
      </a:lvl7pPr>
      <a:lvl8pPr marL="898525" indent="-182563" algn="l" defTabSz="179388" rtl="0" eaLnBrk="1" latinLnBrk="0" hangingPunct="1">
        <a:lnSpc>
          <a:spcPct val="100000"/>
        </a:lnSpc>
        <a:spcBef>
          <a:spcPts val="0"/>
        </a:spcBef>
        <a:spcAft>
          <a:spcPts val="800"/>
        </a:spcAft>
        <a:buClr>
          <a:schemeClr val="bg2"/>
        </a:buClr>
        <a:buFont typeface="Arial" panose="020B0604020202020204" pitchFamily="34" charset="0"/>
        <a:buChar char="-"/>
        <a:defRPr sz="1100" kern="1200">
          <a:solidFill>
            <a:schemeClr val="tx1"/>
          </a:solidFill>
          <a:latin typeface="+mn-lt"/>
          <a:ea typeface="+mn-ea"/>
          <a:cs typeface="+mn-cs"/>
        </a:defRPr>
      </a:lvl8pPr>
      <a:lvl9pPr marL="179388" indent="0" algn="l" defTabSz="179388" rtl="0" eaLnBrk="1" latinLnBrk="0" hangingPunct="1">
        <a:lnSpc>
          <a:spcPct val="100000"/>
        </a:lnSpc>
        <a:spcBef>
          <a:spcPts val="0"/>
        </a:spcBef>
        <a:spcAft>
          <a:spcPts val="800"/>
        </a:spcAft>
        <a:buClr>
          <a:schemeClr val="bg2"/>
        </a:buClr>
        <a:buSzPct val="80000"/>
        <a:buFont typeface="Wingdings" panose="05000000000000000000" pitchFamily="2" charset="2"/>
        <a:buNone/>
        <a:defRPr sz="11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6">
          <p15:clr>
            <a:srgbClr val="F26B43"/>
          </p15:clr>
        </p15:guide>
        <p15:guide id="2" pos="5864">
          <p15:clr>
            <a:srgbClr val="F26B43"/>
          </p15:clr>
        </p15:guide>
        <p15:guide id="3" pos="194">
          <p15:clr>
            <a:srgbClr val="F26B43"/>
          </p15:clr>
        </p15:guide>
        <p15:guide id="4" pos="6046">
          <p15:clr>
            <a:srgbClr val="F26B43"/>
          </p15:clr>
        </p15:guide>
        <p15:guide id="5" orient="horz" pos="187">
          <p15:clr>
            <a:srgbClr val="F26B43"/>
          </p15:clr>
        </p15:guide>
        <p15:guide id="7" orient="horz" pos="368">
          <p15:clr>
            <a:srgbClr val="F26B43"/>
          </p15:clr>
        </p15:guide>
        <p15:guide id="10" orient="horz" pos="3884">
          <p15:clr>
            <a:srgbClr val="F26B43"/>
          </p15:clr>
        </p15:guide>
        <p15:guide id="11" orient="horz" pos="958">
          <p15:clr>
            <a:srgbClr val="F26B43"/>
          </p15:clr>
        </p15:guide>
        <p15:guide id="12" orient="horz" pos="82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658956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222337"/>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16064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473220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8" name="shpShadedBackground"/>
          <p:cNvSpPr/>
          <p:nvPr userDrawn="1"/>
        </p:nvSpPr>
        <p:spPr>
          <a:xfrm>
            <a:off x="379047" y="296862"/>
            <a:ext cx="11433908"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Placeholder 1"/>
          <p:cNvSpPr>
            <a:spLocks noGrp="1"/>
          </p:cNvSpPr>
          <p:nvPr>
            <p:ph type="title"/>
          </p:nvPr>
        </p:nvSpPr>
        <p:spPr>
          <a:xfrm>
            <a:off x="737577" y="593913"/>
            <a:ext cx="10719777" cy="711013"/>
          </a:xfrm>
          <a:prstGeom prst="rect">
            <a:avLst/>
          </a:prstGeom>
        </p:spPr>
        <p:txBody>
          <a:bodyPr vert="horz" lIns="0" tIns="0" rIns="91440" bIns="0" rtlCol="0" anchor="t">
            <a:normAutofit/>
          </a:bodyPr>
          <a:lstStyle/>
          <a:p>
            <a:r>
              <a:rPr lang="en-US"/>
              <a:t>Click to edit Master title style</a:t>
            </a:r>
            <a:endParaRPr lang="en-GB"/>
          </a:p>
        </p:txBody>
      </p:sp>
      <p:sp>
        <p:nvSpPr>
          <p:cNvPr id="3" name="Text Placeholder 2"/>
          <p:cNvSpPr>
            <a:spLocks noGrp="1"/>
          </p:cNvSpPr>
          <p:nvPr>
            <p:ph type="body" idx="1"/>
          </p:nvPr>
        </p:nvSpPr>
        <p:spPr>
          <a:xfrm>
            <a:off x="737576" y="1520826"/>
            <a:ext cx="10719777" cy="464502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xtSecureMarker2" hidden="1"/>
          <p:cNvSpPr txBox="1"/>
          <p:nvPr userDrawn="1"/>
        </p:nvSpPr>
        <p:spPr>
          <a:xfrm>
            <a:off x="3761256" y="6530086"/>
            <a:ext cx="4669488" cy="261610"/>
          </a:xfrm>
          <a:prstGeom prst="rect">
            <a:avLst/>
          </a:prstGeom>
          <a:noFill/>
        </p:spPr>
        <p:txBody>
          <a:bodyPr wrap="square" rtlCol="0">
            <a:sp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11" name="txtSecureMarker1" hidden="1"/>
          <p:cNvSpPr txBox="1"/>
          <p:nvPr userDrawn="1"/>
        </p:nvSpPr>
        <p:spPr>
          <a:xfrm>
            <a:off x="3761256" y="35252"/>
            <a:ext cx="4669488" cy="261610"/>
          </a:xfrm>
          <a:prstGeom prst="rect">
            <a:avLst/>
          </a:prstGeom>
          <a:noFill/>
        </p:spPr>
        <p:txBody>
          <a:bodyPr wrap="square" rtlCol="0">
            <a:sp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10" name="plcSlideNumber"/>
          <p:cNvSpPr>
            <a:spLocks noGrp="1"/>
          </p:cNvSpPr>
          <p:nvPr userDrawn="1"/>
        </p:nvSpPr>
        <p:spPr>
          <a:xfrm>
            <a:off x="10955401" y="6548183"/>
            <a:ext cx="857554" cy="211454"/>
          </a:xfrm>
          <a:prstGeom prst="rect">
            <a:avLst/>
          </a:prstGeom>
        </p:spPr>
        <p:txBody>
          <a:bodyPr vert="horz" lIns="91440" tIns="45720" rIns="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764D758-178E-4044-96D2-948E9A9D94EB}" type="slidenum">
              <a:rPr lang="en-GB" sz="1100" smtClean="0">
                <a:solidFill>
                  <a:srgbClr val="9AB1C5"/>
                </a:solidFill>
              </a:rPr>
              <a:pPr algn="r"/>
              <a:t>‹#›</a:t>
            </a:fld>
            <a:endParaRPr lang="en-GB" sz="1100">
              <a:solidFill>
                <a:srgbClr val="9AB1C5"/>
              </a:solidFill>
            </a:endParaRPr>
          </a:p>
        </p:txBody>
      </p:sp>
    </p:spTree>
    <p:extLst>
      <p:ext uri="{BB962C8B-B14F-4D97-AF65-F5344CB8AC3E}">
        <p14:creationId xmlns:p14="http://schemas.microsoft.com/office/powerpoint/2010/main" val="3641067775"/>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 id="2147483797" r:id="rId22"/>
    <p:sldLayoutId id="2147483798" r:id="rId23"/>
    <p:sldLayoutId id="2147483799" r:id="rId24"/>
    <p:sldLayoutId id="2147483800" r:id="rId25"/>
    <p:sldLayoutId id="2147483801" r:id="rId26"/>
    <p:sldLayoutId id="2147483802" r:id="rId27"/>
    <p:sldLayoutId id="2147483803" r:id="rId28"/>
    <p:sldLayoutId id="2147483804" r:id="rId29"/>
    <p:sldLayoutId id="2147483805" r:id="rId30"/>
    <p:sldLayoutId id="2147483806" r:id="rId31"/>
    <p:sldLayoutId id="2147483807" r:id="rId32"/>
    <p:sldLayoutId id="2147483808" r:id="rId33"/>
    <p:sldLayoutId id="2147483809" r:id="rId34"/>
    <p:sldLayoutId id="2147483810" r:id="rId35"/>
    <p:sldLayoutId id="2147483811" r:id="rId36"/>
    <p:sldLayoutId id="2147483812" r:id="rId37"/>
    <p:sldLayoutId id="2147483813" r:id="rId38"/>
    <p:sldLayoutId id="2147483814" r:id="rId39"/>
    <p:sldLayoutId id="2147483815" r:id="rId40"/>
    <p:sldLayoutId id="2147483816" r:id="rId41"/>
    <p:sldLayoutId id="2147483817" r:id="rId42"/>
    <p:sldLayoutId id="2147483818" r:id="rId43"/>
    <p:sldLayoutId id="2147483819" r:id="rId44"/>
    <p:sldLayoutId id="2147483820" r:id="rId45"/>
    <p:sldLayoutId id="2147483821" r:id="rId46"/>
    <p:sldLayoutId id="2147483822" r:id="rId47"/>
    <p:sldLayoutId id="2147483823" r:id="rId48"/>
    <p:sldLayoutId id="2147483824" r:id="rId49"/>
    <p:sldLayoutId id="2147483825" r:id="rId50"/>
  </p:sldLayoutIdLst>
  <p:transition>
    <p:fade/>
  </p:transition>
  <p:hf hdr="0"/>
  <p:txStyles>
    <p:titleStyle>
      <a:lvl1pPr algn="l" defTabSz="914400" rtl="0" eaLnBrk="1" latinLnBrk="0" hangingPunct="1">
        <a:lnSpc>
          <a:spcPct val="100000"/>
        </a:lnSpc>
        <a:spcBef>
          <a:spcPct val="0"/>
        </a:spcBef>
        <a:buNone/>
        <a:defRPr sz="2200" b="1" kern="1200" cap="none" spc="0" baseline="0">
          <a:solidFill>
            <a:schemeClr val="bg2"/>
          </a:solidFill>
          <a:latin typeface="+mj-lt"/>
          <a:ea typeface="+mj-ea"/>
          <a:cs typeface="+mj-cs"/>
        </a:defRPr>
      </a:lvl1pPr>
    </p:titleStyle>
    <p:bodyStyle>
      <a:lvl1pPr marL="0" indent="0" algn="l" defTabSz="179388" rtl="0" eaLnBrk="1" latinLnBrk="0" hangingPunct="1">
        <a:lnSpc>
          <a:spcPct val="100000"/>
        </a:lnSpc>
        <a:spcBef>
          <a:spcPts val="0"/>
        </a:spcBef>
        <a:spcAft>
          <a:spcPts val="800"/>
        </a:spcAft>
        <a:buFont typeface="Arial" panose="020B0604020202020204" pitchFamily="34" charset="0"/>
        <a:buNone/>
        <a:defRPr sz="1400" b="1" kern="1200" cap="none" baseline="0">
          <a:solidFill>
            <a:schemeClr val="tx1"/>
          </a:solidFill>
          <a:latin typeface="+mn-lt"/>
          <a:ea typeface="+mn-ea"/>
          <a:cs typeface="+mn-cs"/>
        </a:defRPr>
      </a:lvl1pPr>
      <a:lvl2pPr marL="0" indent="0" algn="l" defTabSz="179388" rtl="0" eaLnBrk="1" latinLnBrk="0" hangingPunct="1">
        <a:lnSpc>
          <a:spcPct val="100000"/>
        </a:lnSpc>
        <a:spcBef>
          <a:spcPts val="0"/>
        </a:spcBef>
        <a:spcAft>
          <a:spcPts val="800"/>
        </a:spcAft>
        <a:buFont typeface="Arial" panose="020B0604020202020204" pitchFamily="34" charset="0"/>
        <a:buNone/>
        <a:defRPr sz="1400" b="0" kern="1200" cap="none" baseline="0">
          <a:solidFill>
            <a:schemeClr val="tx1"/>
          </a:solidFill>
          <a:latin typeface="+mn-lt"/>
          <a:ea typeface="+mn-ea"/>
          <a:cs typeface="+mn-cs"/>
        </a:defRPr>
      </a:lvl2pPr>
      <a:lvl3pPr marL="0" indent="0" algn="l" defTabSz="179388" rtl="0" eaLnBrk="1" latinLnBrk="0" hangingPunct="1">
        <a:lnSpc>
          <a:spcPct val="100000"/>
        </a:lnSpc>
        <a:spcBef>
          <a:spcPts val="0"/>
        </a:spcBef>
        <a:spcAft>
          <a:spcPts val="800"/>
        </a:spcAft>
        <a:buFont typeface="Arial" panose="020B0604020202020204" pitchFamily="34" charset="0"/>
        <a:buNone/>
        <a:defRPr sz="1100" kern="1200">
          <a:solidFill>
            <a:schemeClr val="tx1"/>
          </a:solidFill>
          <a:latin typeface="+mn-lt"/>
          <a:ea typeface="+mn-ea"/>
          <a:cs typeface="+mn-cs"/>
        </a:defRPr>
      </a:lvl3pPr>
      <a:lvl4pPr marL="180000" indent="-182563" algn="l" defTabSz="179388" rtl="0" eaLnBrk="1" latinLnBrk="0" hangingPunct="1">
        <a:lnSpc>
          <a:spcPct val="100000"/>
        </a:lnSpc>
        <a:spcBef>
          <a:spcPts val="0"/>
        </a:spcBef>
        <a:spcAft>
          <a:spcPts val="800"/>
        </a:spcAft>
        <a:buClr>
          <a:schemeClr val="bg2"/>
        </a:buClr>
        <a:buFont typeface="Arial" panose="020B0604020202020204" pitchFamily="34" charset="0"/>
        <a:buChar char="•"/>
        <a:defRPr sz="1100" kern="1200">
          <a:solidFill>
            <a:schemeClr val="tx1"/>
          </a:solidFill>
          <a:latin typeface="+mn-lt"/>
          <a:ea typeface="+mn-ea"/>
          <a:cs typeface="+mn-cs"/>
        </a:defRPr>
      </a:lvl4pPr>
      <a:lvl5pPr marL="358775" indent="-183600" algn="l" defTabSz="179388" rtl="0" eaLnBrk="1" latinLnBrk="0" hangingPunct="1">
        <a:lnSpc>
          <a:spcPct val="100000"/>
        </a:lnSpc>
        <a:spcBef>
          <a:spcPts val="0"/>
        </a:spcBef>
        <a:spcAft>
          <a:spcPts val="800"/>
        </a:spcAft>
        <a:buClr>
          <a:schemeClr val="bg2"/>
        </a:buClr>
        <a:buSzPct val="100000"/>
        <a:buFont typeface="Arial" panose="020B0604020202020204" pitchFamily="34" charset="0"/>
        <a:buChar char="-"/>
        <a:defRPr sz="1100" kern="1200">
          <a:solidFill>
            <a:schemeClr val="tx1"/>
          </a:solidFill>
          <a:latin typeface="+mn-lt"/>
          <a:ea typeface="+mn-ea"/>
          <a:cs typeface="+mn-cs"/>
        </a:defRPr>
      </a:lvl5pPr>
      <a:lvl6pPr marL="541338" indent="-182563" algn="l" defTabSz="179388" rtl="0" eaLnBrk="1" latinLnBrk="0" hangingPunct="1">
        <a:lnSpc>
          <a:spcPct val="100000"/>
        </a:lnSpc>
        <a:spcBef>
          <a:spcPts val="0"/>
        </a:spcBef>
        <a:spcAft>
          <a:spcPts val="800"/>
        </a:spcAft>
        <a:buClr>
          <a:schemeClr val="bg2"/>
        </a:buClr>
        <a:buSzPct val="80000"/>
        <a:buFont typeface="Wingdings" panose="05000000000000000000" pitchFamily="2" charset="2"/>
        <a:buChar char="§"/>
        <a:defRPr sz="1100" kern="1200">
          <a:solidFill>
            <a:schemeClr val="tx1"/>
          </a:solidFill>
          <a:latin typeface="+mn-lt"/>
          <a:ea typeface="+mn-ea"/>
          <a:cs typeface="+mn-cs"/>
        </a:defRPr>
      </a:lvl6pPr>
      <a:lvl7pPr marL="720000" indent="-183600" algn="l" defTabSz="179388" rtl="0" eaLnBrk="1" latinLnBrk="0" hangingPunct="1">
        <a:lnSpc>
          <a:spcPct val="100000"/>
        </a:lnSpc>
        <a:spcBef>
          <a:spcPts val="0"/>
        </a:spcBef>
        <a:spcAft>
          <a:spcPts val="800"/>
        </a:spcAft>
        <a:buClr>
          <a:schemeClr val="bg2"/>
        </a:buClr>
        <a:buFont typeface="Arial" panose="020B0604020202020204" pitchFamily="34" charset="0"/>
        <a:buChar char="•"/>
        <a:defRPr sz="1100" kern="1200">
          <a:solidFill>
            <a:schemeClr val="tx1"/>
          </a:solidFill>
          <a:latin typeface="+mn-lt"/>
          <a:ea typeface="+mn-ea"/>
          <a:cs typeface="+mn-cs"/>
        </a:defRPr>
      </a:lvl7pPr>
      <a:lvl8pPr marL="898525" indent="-182563" algn="l" defTabSz="179388" rtl="0" eaLnBrk="1" latinLnBrk="0" hangingPunct="1">
        <a:lnSpc>
          <a:spcPct val="100000"/>
        </a:lnSpc>
        <a:spcBef>
          <a:spcPts val="0"/>
        </a:spcBef>
        <a:spcAft>
          <a:spcPts val="800"/>
        </a:spcAft>
        <a:buClr>
          <a:schemeClr val="bg2"/>
        </a:buClr>
        <a:buFont typeface="Arial" panose="020B0604020202020204" pitchFamily="34" charset="0"/>
        <a:buChar char="-"/>
        <a:defRPr sz="1100" kern="1200">
          <a:solidFill>
            <a:schemeClr val="tx1"/>
          </a:solidFill>
          <a:latin typeface="+mn-lt"/>
          <a:ea typeface="+mn-ea"/>
          <a:cs typeface="+mn-cs"/>
        </a:defRPr>
      </a:lvl8pPr>
      <a:lvl9pPr marL="179388" indent="0" algn="l" defTabSz="179388" rtl="0" eaLnBrk="1" latinLnBrk="0" hangingPunct="1">
        <a:lnSpc>
          <a:spcPct val="100000"/>
        </a:lnSpc>
        <a:spcBef>
          <a:spcPts val="0"/>
        </a:spcBef>
        <a:spcAft>
          <a:spcPts val="800"/>
        </a:spcAft>
        <a:buClr>
          <a:schemeClr val="bg2"/>
        </a:buClr>
        <a:buSzPct val="80000"/>
        <a:buFont typeface="Wingdings" panose="05000000000000000000" pitchFamily="2" charset="2"/>
        <a:buNone/>
        <a:defRPr sz="11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6">
          <p15:clr>
            <a:srgbClr val="F26B43"/>
          </p15:clr>
        </p15:guide>
        <p15:guide id="2" pos="5864">
          <p15:clr>
            <a:srgbClr val="F26B43"/>
          </p15:clr>
        </p15:guide>
        <p15:guide id="3" pos="194">
          <p15:clr>
            <a:srgbClr val="F26B43"/>
          </p15:clr>
        </p15:guide>
        <p15:guide id="4" pos="6046">
          <p15:clr>
            <a:srgbClr val="F26B43"/>
          </p15:clr>
        </p15:guide>
        <p15:guide id="5" orient="horz" pos="187">
          <p15:clr>
            <a:srgbClr val="F26B43"/>
          </p15:clr>
        </p15:guide>
        <p15:guide id="7" orient="horz" pos="368">
          <p15:clr>
            <a:srgbClr val="F26B43"/>
          </p15:clr>
        </p15:guide>
        <p15:guide id="10" orient="horz" pos="3884">
          <p15:clr>
            <a:srgbClr val="F26B43"/>
          </p15:clr>
        </p15:guide>
        <p15:guide id="11" orient="horz" pos="958">
          <p15:clr>
            <a:srgbClr val="F26B43"/>
          </p15:clr>
        </p15:guide>
        <p15:guide id="12" orient="horz" pos="82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8.xml"/></Relationships>
</file>

<file path=ppt/slides/_rels/slide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80EF93-319E-45E1-82B7-77C7E6F9AE4A}"/>
              </a:ext>
            </a:extLst>
          </p:cNvPr>
          <p:cNvSpPr>
            <a:spLocks noGrp="1"/>
          </p:cNvSpPr>
          <p:nvPr>
            <p:ph type="body" sz="quarter" idx="15"/>
          </p:nvPr>
        </p:nvSpPr>
        <p:spPr>
          <a:xfrm>
            <a:off x="681304" y="1489033"/>
            <a:ext cx="8919896" cy="1950518"/>
          </a:xfrm>
        </p:spPr>
        <p:txBody>
          <a:bodyPr>
            <a:normAutofit/>
          </a:bodyPr>
          <a:lstStyle/>
          <a:p>
            <a:r>
              <a:rPr lang="en-GB" sz="5000" dirty="0">
                <a:solidFill>
                  <a:schemeClr val="bg1">
                    <a:lumMod val="50000"/>
                  </a:schemeClr>
                </a:solidFill>
                <a:latin typeface="Arial" panose="020B0604020202020204"/>
                <a:ea typeface="+mj-ea"/>
                <a:cs typeface="Arial"/>
              </a:rPr>
              <a:t>Enhanced &amp; Sustained Care</a:t>
            </a:r>
            <a:endParaRPr lang="en-GB" sz="1800" dirty="0">
              <a:solidFill>
                <a:srgbClr val="1F3864"/>
              </a:solidFill>
              <a:highlight>
                <a:srgbClr val="FFFFFF"/>
              </a:highlight>
              <a:latin typeface="Arial" panose="020B0604020202020204" pitchFamily="34" charset="0"/>
              <a:ea typeface="+mj-ea"/>
              <a:cs typeface="Arial"/>
            </a:endParaRPr>
          </a:p>
          <a:p>
            <a:r>
              <a:rPr lang="en-GB" sz="3300" dirty="0">
                <a:solidFill>
                  <a:schemeClr val="tx1">
                    <a:lumMod val="65000"/>
                    <a:lumOff val="35000"/>
                  </a:schemeClr>
                </a:solidFill>
                <a:latin typeface="Arial" panose="020B0604020202020204"/>
                <a:ea typeface="+mj-ea"/>
                <a:cs typeface="Arial"/>
              </a:rPr>
              <a:t>Dom Care Q&amp;A</a:t>
            </a:r>
            <a:endParaRPr lang="en-GB" sz="3300" dirty="0">
              <a:solidFill>
                <a:schemeClr val="tx1">
                  <a:lumMod val="65000"/>
                  <a:lumOff val="35000"/>
                </a:schemeClr>
              </a:solidFill>
              <a:latin typeface="Arial" panose="020B0604020202020204"/>
              <a:ea typeface="+mj-ea"/>
              <a:cs typeface="Arial" panose="020B0604020202020204" pitchFamily="34" charset="0"/>
            </a:endParaRPr>
          </a:p>
        </p:txBody>
      </p:sp>
      <p:sp>
        <p:nvSpPr>
          <p:cNvPr id="5" name="Content Placeholder 1">
            <a:extLst>
              <a:ext uri="{FF2B5EF4-FFF2-40B4-BE49-F238E27FC236}">
                <a16:creationId xmlns:a16="http://schemas.microsoft.com/office/drawing/2014/main" id="{A8E53580-DE7A-4B67-BDB2-627E743CEB91}"/>
              </a:ext>
            </a:extLst>
          </p:cNvPr>
          <p:cNvSpPr txBox="1">
            <a:spLocks/>
          </p:cNvSpPr>
          <p:nvPr/>
        </p:nvSpPr>
        <p:spPr>
          <a:xfrm>
            <a:off x="646275" y="1667944"/>
            <a:ext cx="10002968" cy="4645025"/>
          </a:xfrm>
          <a:prstGeom prst="rect">
            <a:avLst/>
          </a:prstGeom>
        </p:spPr>
        <p:txBody>
          <a:bodyPr vert="horz" lIns="0" tIns="0" rIns="0" bIns="0" rtlCol="0" anchor="b">
            <a:noAutofit/>
          </a:bodyPr>
          <a:lstStyle>
            <a:lvl1pPr marL="0" indent="0" algn="l" defTabSz="179388" rtl="0" eaLnBrk="1" latinLnBrk="0" hangingPunct="1">
              <a:lnSpc>
                <a:spcPct val="100000"/>
              </a:lnSpc>
              <a:spcBef>
                <a:spcPts val="0"/>
              </a:spcBef>
              <a:spcAft>
                <a:spcPts val="800"/>
              </a:spcAft>
              <a:buFont typeface="Arial" panose="020B0604020202020204" pitchFamily="34" charset="0"/>
              <a:buNone/>
              <a:defRPr sz="1400" b="1" kern="1200" cap="none" baseline="0">
                <a:solidFill>
                  <a:schemeClr val="tx1"/>
                </a:solidFill>
                <a:latin typeface="+mn-lt"/>
                <a:ea typeface="+mn-ea"/>
                <a:cs typeface="+mn-cs"/>
              </a:defRPr>
            </a:lvl1pPr>
            <a:lvl2pPr marL="0" indent="0" algn="l" defTabSz="179388" rtl="0" eaLnBrk="1" latinLnBrk="0" hangingPunct="1">
              <a:lnSpc>
                <a:spcPct val="100000"/>
              </a:lnSpc>
              <a:spcBef>
                <a:spcPts val="0"/>
              </a:spcBef>
              <a:spcAft>
                <a:spcPts val="800"/>
              </a:spcAft>
              <a:buFont typeface="Arial" panose="020B0604020202020204" pitchFamily="34" charset="0"/>
              <a:buNone/>
              <a:defRPr sz="1400" b="0" kern="1200" cap="none" baseline="0">
                <a:solidFill>
                  <a:schemeClr val="tx1"/>
                </a:solidFill>
                <a:latin typeface="+mn-lt"/>
                <a:ea typeface="+mn-ea"/>
                <a:cs typeface="+mn-cs"/>
              </a:defRPr>
            </a:lvl2pPr>
            <a:lvl3pPr marL="0" indent="0" algn="l" defTabSz="179388" rtl="0" eaLnBrk="1" latinLnBrk="0" hangingPunct="1">
              <a:lnSpc>
                <a:spcPct val="100000"/>
              </a:lnSpc>
              <a:spcBef>
                <a:spcPts val="0"/>
              </a:spcBef>
              <a:spcAft>
                <a:spcPts val="800"/>
              </a:spcAft>
              <a:buFont typeface="Arial" panose="020B0604020202020204" pitchFamily="34" charset="0"/>
              <a:buNone/>
              <a:defRPr sz="1100" kern="1200">
                <a:solidFill>
                  <a:schemeClr val="tx1"/>
                </a:solidFill>
                <a:latin typeface="+mn-lt"/>
                <a:ea typeface="+mn-ea"/>
                <a:cs typeface="+mn-cs"/>
              </a:defRPr>
            </a:lvl3pPr>
            <a:lvl4pPr marL="180000" indent="-182563" algn="l" defTabSz="179388" rtl="0" eaLnBrk="1" latinLnBrk="0" hangingPunct="1">
              <a:lnSpc>
                <a:spcPct val="100000"/>
              </a:lnSpc>
              <a:spcBef>
                <a:spcPts val="0"/>
              </a:spcBef>
              <a:spcAft>
                <a:spcPts val="800"/>
              </a:spcAft>
              <a:buClr>
                <a:schemeClr val="bg2"/>
              </a:buClr>
              <a:buFont typeface="Arial" panose="020B0604020202020204" pitchFamily="34" charset="0"/>
              <a:buChar char="•"/>
              <a:defRPr sz="1100" kern="1200">
                <a:solidFill>
                  <a:schemeClr val="tx1"/>
                </a:solidFill>
                <a:latin typeface="+mn-lt"/>
                <a:ea typeface="+mn-ea"/>
                <a:cs typeface="+mn-cs"/>
              </a:defRPr>
            </a:lvl4pPr>
            <a:lvl5pPr marL="358775" indent="-183600" algn="l" defTabSz="179388" rtl="0" eaLnBrk="1" latinLnBrk="0" hangingPunct="1">
              <a:lnSpc>
                <a:spcPct val="100000"/>
              </a:lnSpc>
              <a:spcBef>
                <a:spcPts val="0"/>
              </a:spcBef>
              <a:spcAft>
                <a:spcPts val="800"/>
              </a:spcAft>
              <a:buClr>
                <a:schemeClr val="bg2"/>
              </a:buClr>
              <a:buSzPct val="100000"/>
              <a:buFont typeface="Arial" panose="020B0604020202020204" pitchFamily="34" charset="0"/>
              <a:buChar char="-"/>
              <a:defRPr sz="1100" kern="1200">
                <a:solidFill>
                  <a:schemeClr val="tx1"/>
                </a:solidFill>
                <a:latin typeface="+mn-lt"/>
                <a:ea typeface="+mn-ea"/>
                <a:cs typeface="+mn-cs"/>
              </a:defRPr>
            </a:lvl5pPr>
            <a:lvl6pPr marL="541338" indent="-182563" algn="l" defTabSz="179388" rtl="0" eaLnBrk="1" latinLnBrk="0" hangingPunct="1">
              <a:lnSpc>
                <a:spcPct val="100000"/>
              </a:lnSpc>
              <a:spcBef>
                <a:spcPts val="0"/>
              </a:spcBef>
              <a:spcAft>
                <a:spcPts val="800"/>
              </a:spcAft>
              <a:buClr>
                <a:schemeClr val="bg2"/>
              </a:buClr>
              <a:buSzPct val="80000"/>
              <a:buFont typeface="Wingdings" panose="05000000000000000000" pitchFamily="2" charset="2"/>
              <a:buChar char="§"/>
              <a:defRPr sz="1100" kern="1200">
                <a:solidFill>
                  <a:schemeClr val="tx1"/>
                </a:solidFill>
                <a:latin typeface="+mn-lt"/>
                <a:ea typeface="+mn-ea"/>
                <a:cs typeface="+mn-cs"/>
              </a:defRPr>
            </a:lvl6pPr>
            <a:lvl7pPr marL="720000" indent="-183600" algn="l" defTabSz="179388" rtl="0" eaLnBrk="1" latinLnBrk="0" hangingPunct="1">
              <a:lnSpc>
                <a:spcPct val="100000"/>
              </a:lnSpc>
              <a:spcBef>
                <a:spcPts val="0"/>
              </a:spcBef>
              <a:spcAft>
                <a:spcPts val="800"/>
              </a:spcAft>
              <a:buClr>
                <a:schemeClr val="bg2"/>
              </a:buClr>
              <a:buFont typeface="Arial" panose="020B0604020202020204" pitchFamily="34" charset="0"/>
              <a:buChar char="•"/>
              <a:defRPr sz="1100" kern="1200">
                <a:solidFill>
                  <a:schemeClr val="tx1"/>
                </a:solidFill>
                <a:latin typeface="+mn-lt"/>
                <a:ea typeface="+mn-ea"/>
                <a:cs typeface="+mn-cs"/>
              </a:defRPr>
            </a:lvl7pPr>
            <a:lvl8pPr marL="898525" indent="-182563" algn="l" defTabSz="179388" rtl="0" eaLnBrk="1" latinLnBrk="0" hangingPunct="1">
              <a:lnSpc>
                <a:spcPct val="100000"/>
              </a:lnSpc>
              <a:spcBef>
                <a:spcPts val="0"/>
              </a:spcBef>
              <a:spcAft>
                <a:spcPts val="800"/>
              </a:spcAft>
              <a:buClr>
                <a:schemeClr val="bg2"/>
              </a:buClr>
              <a:buFont typeface="Arial" panose="020B0604020202020204" pitchFamily="34" charset="0"/>
              <a:buChar char="-"/>
              <a:defRPr sz="1100" kern="1200">
                <a:solidFill>
                  <a:schemeClr val="tx1"/>
                </a:solidFill>
                <a:latin typeface="+mn-lt"/>
                <a:ea typeface="+mn-ea"/>
                <a:cs typeface="+mn-cs"/>
              </a:defRPr>
            </a:lvl8pPr>
            <a:lvl9pPr marL="179388" indent="0" algn="l" defTabSz="179388" rtl="0" eaLnBrk="1" latinLnBrk="0" hangingPunct="1">
              <a:lnSpc>
                <a:spcPct val="100000"/>
              </a:lnSpc>
              <a:spcBef>
                <a:spcPts val="0"/>
              </a:spcBef>
              <a:spcAft>
                <a:spcPts val="800"/>
              </a:spcAft>
              <a:buClr>
                <a:schemeClr val="bg2"/>
              </a:buClr>
              <a:buSzPct val="80000"/>
              <a:buFont typeface="Wingdings" panose="05000000000000000000" pitchFamily="2" charset="2"/>
              <a:buNone/>
              <a:defRPr sz="1100" kern="1200">
                <a:solidFill>
                  <a:schemeClr val="tx1"/>
                </a:solidFill>
                <a:latin typeface="+mn-lt"/>
                <a:ea typeface="+mn-ea"/>
                <a:cs typeface="+mn-cs"/>
              </a:defRPr>
            </a:lvl9pPr>
          </a:lstStyle>
          <a:p>
            <a:r>
              <a:rPr lang="en-GB" sz="2000" dirty="0">
                <a:solidFill>
                  <a:schemeClr val="bg2"/>
                </a:solidFill>
              </a:rPr>
              <a:t>Catherine Knighton</a:t>
            </a:r>
          </a:p>
          <a:p>
            <a:r>
              <a:rPr lang="en-GB" sz="2000" dirty="0">
                <a:solidFill>
                  <a:schemeClr val="bg2"/>
                </a:solidFill>
              </a:rPr>
              <a:t>Faith Lowe</a:t>
            </a:r>
          </a:p>
        </p:txBody>
      </p:sp>
      <p:pic>
        <p:nvPicPr>
          <p:cNvPr id="6" name="Picture 5" descr="A close up of a logo&#10;&#10;Description generated with very high confidence">
            <a:extLst>
              <a:ext uri="{FF2B5EF4-FFF2-40B4-BE49-F238E27FC236}">
                <a16:creationId xmlns:a16="http://schemas.microsoft.com/office/drawing/2014/main" id="{B4E99CDF-6CAC-46B6-828E-6A3A34C225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3107"/>
          <a:stretch/>
        </p:blipFill>
        <p:spPr>
          <a:xfrm>
            <a:off x="513470" y="420403"/>
            <a:ext cx="3003453" cy="894540"/>
          </a:xfrm>
          <a:prstGeom prst="rect">
            <a:avLst/>
          </a:prstGeom>
        </p:spPr>
      </p:pic>
    </p:spTree>
    <p:extLst>
      <p:ext uri="{BB962C8B-B14F-4D97-AF65-F5344CB8AC3E}">
        <p14:creationId xmlns:p14="http://schemas.microsoft.com/office/powerpoint/2010/main" val="2065668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A5D7409-588C-4471-81F4-54816AB83C81}"/>
              </a:ext>
            </a:extLst>
          </p:cNvPr>
          <p:cNvSpPr>
            <a:spLocks noGrp="1"/>
          </p:cNvSpPr>
          <p:nvPr>
            <p:ph type="body" sz="quarter" idx="13"/>
          </p:nvPr>
        </p:nvSpPr>
        <p:spPr>
          <a:xfrm>
            <a:off x="499953" y="524915"/>
            <a:ext cx="7502414" cy="1141808"/>
          </a:xfrm>
        </p:spPr>
        <p:txBody>
          <a:bodyPr>
            <a:noAutofit/>
          </a:bodyPr>
          <a:lstStyle/>
          <a:p>
            <a:r>
              <a:rPr lang="en-GB" sz="4000" dirty="0"/>
              <a:t>The challenge</a:t>
            </a:r>
          </a:p>
        </p:txBody>
      </p:sp>
      <p:sp>
        <p:nvSpPr>
          <p:cNvPr id="7" name="Content Placeholder 1">
            <a:extLst>
              <a:ext uri="{FF2B5EF4-FFF2-40B4-BE49-F238E27FC236}">
                <a16:creationId xmlns:a16="http://schemas.microsoft.com/office/drawing/2014/main" id="{25A727CB-33E0-46D7-BBEE-6D633E70DE1D}"/>
              </a:ext>
            </a:extLst>
          </p:cNvPr>
          <p:cNvSpPr txBox="1">
            <a:spLocks/>
          </p:cNvSpPr>
          <p:nvPr/>
        </p:nvSpPr>
        <p:spPr>
          <a:xfrm>
            <a:off x="499953" y="1343170"/>
            <a:ext cx="7248384" cy="5535935"/>
          </a:xfrm>
          <a:prstGeom prst="rect">
            <a:avLst/>
          </a:prstGeom>
        </p:spPr>
        <p:txBody>
          <a:bodyPr vert="horz" lIns="0" tIns="0" rIns="0" bIns="0" numCol="1" spcCol="180000" rtlCol="0" anchor="t">
            <a:noAutofit/>
          </a:bodyPr>
          <a:lstStyle>
            <a:lvl1pPr marL="0" indent="0" algn="l" defTabSz="179388" rtl="0" eaLnBrk="1" latinLnBrk="0" hangingPunct="1">
              <a:lnSpc>
                <a:spcPct val="100000"/>
              </a:lnSpc>
              <a:spcBef>
                <a:spcPts val="0"/>
              </a:spcBef>
              <a:spcAft>
                <a:spcPts val="800"/>
              </a:spcAft>
              <a:buFont typeface="Arial" panose="020B0604020202020204" pitchFamily="34" charset="0"/>
              <a:buNone/>
              <a:defRPr sz="1400" b="1" kern="1200" cap="none" baseline="0">
                <a:solidFill>
                  <a:schemeClr val="tx1"/>
                </a:solidFill>
                <a:latin typeface="+mn-lt"/>
                <a:ea typeface="+mn-ea"/>
                <a:cs typeface="+mn-cs"/>
              </a:defRPr>
            </a:lvl1pPr>
            <a:lvl2pPr marL="0" indent="0" algn="l" defTabSz="179388" rtl="0" eaLnBrk="1" latinLnBrk="0" hangingPunct="1">
              <a:lnSpc>
                <a:spcPct val="100000"/>
              </a:lnSpc>
              <a:spcBef>
                <a:spcPts val="0"/>
              </a:spcBef>
              <a:spcAft>
                <a:spcPts val="800"/>
              </a:spcAft>
              <a:buFont typeface="Arial" panose="020B0604020202020204" pitchFamily="34" charset="0"/>
              <a:buNone/>
              <a:defRPr sz="1400" b="0" kern="1200" cap="none" baseline="0">
                <a:solidFill>
                  <a:schemeClr val="tx1"/>
                </a:solidFill>
                <a:latin typeface="+mn-lt"/>
                <a:ea typeface="+mn-ea"/>
                <a:cs typeface="+mn-cs"/>
              </a:defRPr>
            </a:lvl2pPr>
            <a:lvl3pPr marL="0" indent="0" algn="l" defTabSz="179388" rtl="0" eaLnBrk="1" latinLnBrk="0" hangingPunct="1">
              <a:lnSpc>
                <a:spcPct val="100000"/>
              </a:lnSpc>
              <a:spcBef>
                <a:spcPts val="0"/>
              </a:spcBef>
              <a:spcAft>
                <a:spcPts val="800"/>
              </a:spcAft>
              <a:buFont typeface="Arial" panose="020B0604020202020204" pitchFamily="34" charset="0"/>
              <a:buNone/>
              <a:defRPr sz="1100" kern="1200">
                <a:solidFill>
                  <a:schemeClr val="tx1"/>
                </a:solidFill>
                <a:latin typeface="+mn-lt"/>
                <a:ea typeface="+mn-ea"/>
                <a:cs typeface="+mn-cs"/>
              </a:defRPr>
            </a:lvl3pPr>
            <a:lvl4pPr marL="180000" indent="-182563" algn="l" defTabSz="179388" rtl="0" eaLnBrk="1" latinLnBrk="0" hangingPunct="1">
              <a:lnSpc>
                <a:spcPct val="100000"/>
              </a:lnSpc>
              <a:spcBef>
                <a:spcPts val="0"/>
              </a:spcBef>
              <a:spcAft>
                <a:spcPts val="800"/>
              </a:spcAft>
              <a:buClr>
                <a:schemeClr val="bg2"/>
              </a:buClr>
              <a:buFont typeface="Arial" panose="020B0604020202020204" pitchFamily="34" charset="0"/>
              <a:buChar char="•"/>
              <a:defRPr sz="1100" kern="1200">
                <a:solidFill>
                  <a:schemeClr val="tx1"/>
                </a:solidFill>
                <a:latin typeface="+mn-lt"/>
                <a:ea typeface="+mn-ea"/>
                <a:cs typeface="+mn-cs"/>
              </a:defRPr>
            </a:lvl4pPr>
            <a:lvl5pPr marL="358775" indent="-183600" algn="l" defTabSz="179388" rtl="0" eaLnBrk="1" latinLnBrk="0" hangingPunct="1">
              <a:lnSpc>
                <a:spcPct val="100000"/>
              </a:lnSpc>
              <a:spcBef>
                <a:spcPts val="0"/>
              </a:spcBef>
              <a:spcAft>
                <a:spcPts val="800"/>
              </a:spcAft>
              <a:buClr>
                <a:schemeClr val="bg2"/>
              </a:buClr>
              <a:buSzPct val="100000"/>
              <a:buFont typeface="Arial" panose="020B0604020202020204" pitchFamily="34" charset="0"/>
              <a:buChar char="-"/>
              <a:defRPr sz="1100" kern="1200">
                <a:solidFill>
                  <a:schemeClr val="tx1"/>
                </a:solidFill>
                <a:latin typeface="+mn-lt"/>
                <a:ea typeface="+mn-ea"/>
                <a:cs typeface="+mn-cs"/>
              </a:defRPr>
            </a:lvl5pPr>
            <a:lvl6pPr marL="541338" indent="-182563" algn="l" defTabSz="179388" rtl="0" eaLnBrk="1" latinLnBrk="0" hangingPunct="1">
              <a:lnSpc>
                <a:spcPct val="100000"/>
              </a:lnSpc>
              <a:spcBef>
                <a:spcPts val="0"/>
              </a:spcBef>
              <a:spcAft>
                <a:spcPts val="800"/>
              </a:spcAft>
              <a:buClr>
                <a:schemeClr val="bg2"/>
              </a:buClr>
              <a:buSzPct val="80000"/>
              <a:buFont typeface="Wingdings" panose="05000000000000000000" pitchFamily="2" charset="2"/>
              <a:buChar char="§"/>
              <a:defRPr sz="1100" kern="1200" baseline="0">
                <a:solidFill>
                  <a:schemeClr val="tx1"/>
                </a:solidFill>
                <a:latin typeface="+mn-lt"/>
                <a:ea typeface="+mn-ea"/>
                <a:cs typeface="+mn-cs"/>
              </a:defRPr>
            </a:lvl6pPr>
            <a:lvl7pPr marL="720000" indent="-183600" algn="l" defTabSz="179388" rtl="0" eaLnBrk="1" latinLnBrk="0" hangingPunct="1">
              <a:lnSpc>
                <a:spcPct val="100000"/>
              </a:lnSpc>
              <a:spcBef>
                <a:spcPts val="0"/>
              </a:spcBef>
              <a:spcAft>
                <a:spcPts val="800"/>
              </a:spcAft>
              <a:buClr>
                <a:schemeClr val="bg2"/>
              </a:buClr>
              <a:buFont typeface="Arial" panose="020B0604020202020204" pitchFamily="34" charset="0"/>
              <a:buChar char="•"/>
              <a:defRPr sz="1100" kern="1200">
                <a:solidFill>
                  <a:schemeClr val="tx1"/>
                </a:solidFill>
                <a:latin typeface="+mn-lt"/>
                <a:ea typeface="+mn-ea"/>
                <a:cs typeface="+mn-cs"/>
              </a:defRPr>
            </a:lvl7pPr>
            <a:lvl8pPr marL="898525" indent="-182563" algn="l" defTabSz="179388" rtl="0" eaLnBrk="1" latinLnBrk="0" hangingPunct="1">
              <a:lnSpc>
                <a:spcPct val="100000"/>
              </a:lnSpc>
              <a:spcBef>
                <a:spcPts val="0"/>
              </a:spcBef>
              <a:spcAft>
                <a:spcPts val="800"/>
              </a:spcAft>
              <a:buClr>
                <a:schemeClr val="bg2"/>
              </a:buClr>
              <a:buFont typeface="Arial" panose="020B0604020202020204" pitchFamily="34" charset="0"/>
              <a:buChar char="-"/>
              <a:defRPr sz="1100" kern="1200">
                <a:solidFill>
                  <a:schemeClr val="tx1"/>
                </a:solidFill>
                <a:latin typeface="+mn-lt"/>
                <a:ea typeface="+mn-ea"/>
                <a:cs typeface="+mn-cs"/>
              </a:defRPr>
            </a:lvl8pPr>
            <a:lvl9pPr marL="179388" indent="0" algn="l" defTabSz="179388" rtl="0" eaLnBrk="1" latinLnBrk="0" hangingPunct="1">
              <a:lnSpc>
                <a:spcPct val="100000"/>
              </a:lnSpc>
              <a:spcBef>
                <a:spcPts val="0"/>
              </a:spcBef>
              <a:spcAft>
                <a:spcPts val="800"/>
              </a:spcAft>
              <a:buClr>
                <a:schemeClr val="bg2"/>
              </a:buClr>
              <a:buSzPct val="80000"/>
              <a:buFont typeface="Wingdings" panose="05000000000000000000" pitchFamily="2" charset="2"/>
              <a:buNone/>
              <a:defRPr sz="1100" kern="1200">
                <a:solidFill>
                  <a:schemeClr val="tx1"/>
                </a:solidFill>
                <a:latin typeface="+mn-lt"/>
                <a:ea typeface="+mn-ea"/>
                <a:cs typeface="+mn-cs"/>
              </a:defRPr>
            </a:lvl9pPr>
          </a:lstStyle>
          <a:p>
            <a:pPr marL="257175" indent="-257175" defTabSz="134541">
              <a:lnSpc>
                <a:spcPct val="120000"/>
              </a:lnSpc>
              <a:spcBef>
                <a:spcPct val="50000"/>
              </a:spcBef>
              <a:buFont typeface="Arial" panose="020B0604020202020204" pitchFamily="34" charset="0"/>
              <a:buChar char="•"/>
              <a:defRPr/>
            </a:pPr>
            <a:r>
              <a:rPr lang="en-GB" sz="1900" dirty="0">
                <a:solidFill>
                  <a:srgbClr val="49BED8"/>
                </a:solidFill>
              </a:rPr>
              <a:t>Increasing demand: </a:t>
            </a:r>
            <a:r>
              <a:rPr lang="en-GB" sz="1900" b="0" dirty="0"/>
              <a:t>An ageing population and increasing number of adults with complex conditions and chronic illnesses</a:t>
            </a:r>
            <a:r>
              <a:rPr lang="en-US" sz="1900" b="0" dirty="0"/>
              <a:t>​</a:t>
            </a:r>
          </a:p>
          <a:p>
            <a:pPr marL="257175" indent="-257175" defTabSz="134541">
              <a:lnSpc>
                <a:spcPct val="120000"/>
              </a:lnSpc>
              <a:spcBef>
                <a:spcPct val="50000"/>
              </a:spcBef>
              <a:buFont typeface="Arial" panose="020B0604020202020204" pitchFamily="34" charset="0"/>
              <a:buChar char="•"/>
              <a:defRPr/>
            </a:pPr>
            <a:r>
              <a:rPr lang="en-GB" sz="1900" dirty="0">
                <a:solidFill>
                  <a:srgbClr val="49BED8"/>
                </a:solidFill>
              </a:rPr>
              <a:t>Too few care workers; </a:t>
            </a:r>
            <a:r>
              <a:rPr lang="en-GB" sz="1900" b="0" dirty="0"/>
              <a:t>Hampshire need an extra 6000 people by 2025, if we don’t innovate</a:t>
            </a:r>
            <a:r>
              <a:rPr lang="en-US" sz="1900" b="0" dirty="0"/>
              <a:t>​ (estimate pre covid)</a:t>
            </a:r>
          </a:p>
          <a:p>
            <a:pPr marL="257175" indent="-257175" defTabSz="134541">
              <a:lnSpc>
                <a:spcPct val="120000"/>
              </a:lnSpc>
              <a:spcBef>
                <a:spcPct val="50000"/>
              </a:spcBef>
              <a:buFont typeface="Arial" panose="020B0604020202020204" pitchFamily="34" charset="0"/>
              <a:buChar char="•"/>
              <a:defRPr/>
            </a:pPr>
            <a:r>
              <a:rPr lang="en-US" sz="1900" b="0" dirty="0"/>
              <a:t>A survey of Care England members revealed over 95% of members stating that they are finding it </a:t>
            </a:r>
            <a:r>
              <a:rPr lang="en-US" sz="1900" dirty="0">
                <a:solidFill>
                  <a:srgbClr val="49BED8"/>
                </a:solidFill>
              </a:rPr>
              <a:t>difficult to recruit staff</a:t>
            </a:r>
            <a:r>
              <a:rPr lang="en-US" sz="1900" dirty="0"/>
              <a:t>.</a:t>
            </a:r>
          </a:p>
          <a:p>
            <a:pPr marL="257175" indent="-257175" defTabSz="134541">
              <a:lnSpc>
                <a:spcPct val="120000"/>
              </a:lnSpc>
              <a:spcBef>
                <a:spcPct val="50000"/>
              </a:spcBef>
              <a:buFont typeface="Arial" panose="020B0604020202020204" pitchFamily="34" charset="0"/>
              <a:buChar char="•"/>
              <a:defRPr/>
            </a:pPr>
            <a:r>
              <a:rPr lang="en-GB" sz="1900" b="0" dirty="0"/>
              <a:t>Pandemic has accelerated technology adoption….…But also exposed the physical and emotional demands of care delivery</a:t>
            </a:r>
          </a:p>
          <a:p>
            <a:pPr marL="257175" indent="-257175" defTabSz="134541">
              <a:lnSpc>
                <a:spcPct val="120000"/>
              </a:lnSpc>
              <a:spcBef>
                <a:spcPct val="50000"/>
              </a:spcBef>
              <a:buFont typeface="Arial" panose="020B0604020202020204" pitchFamily="34" charset="0"/>
              <a:buChar char="•"/>
              <a:defRPr/>
            </a:pPr>
            <a:r>
              <a:rPr lang="en-GB" sz="1900" b="0" dirty="0"/>
              <a:t>We asked ourselves how can we ensure both good service user experience and rewarding jobs for care staff? Can technology help? </a:t>
            </a:r>
          </a:p>
          <a:p>
            <a:pPr>
              <a:lnSpc>
                <a:spcPct val="120000"/>
              </a:lnSpc>
              <a:spcAft>
                <a:spcPts val="1800"/>
              </a:spcAft>
              <a:defRPr/>
            </a:pPr>
            <a:endParaRPr lang="en-GB" sz="1900" b="0" dirty="0">
              <a:solidFill>
                <a:srgbClr val="293947"/>
              </a:solidFill>
              <a:latin typeface="Arial" panose="020B0604020202020204"/>
            </a:endParaRPr>
          </a:p>
        </p:txBody>
      </p:sp>
      <p:pic>
        <p:nvPicPr>
          <p:cNvPr id="3074" name="Picture 2">
            <a:extLst>
              <a:ext uri="{FF2B5EF4-FFF2-40B4-BE49-F238E27FC236}">
                <a16:creationId xmlns:a16="http://schemas.microsoft.com/office/drawing/2014/main" id="{40FD03EB-4170-4F0E-8E17-68377B44602B}"/>
              </a:ext>
            </a:extLst>
          </p:cNvPr>
          <p:cNvPicPr>
            <a:picLocks noChangeAspect="1" noChangeArrowheads="1"/>
          </p:cNvPicPr>
          <p:nvPr/>
        </p:nvPicPr>
        <p:blipFill rotWithShape="1">
          <a:blip r:embed="rId3">
            <a:alphaModFix amt="61000"/>
            <a:extLst>
              <a:ext uri="{28A0092B-C50C-407E-A947-70E740481C1C}">
                <a14:useLocalDpi xmlns:a14="http://schemas.microsoft.com/office/drawing/2010/main" val="0"/>
              </a:ext>
            </a:extLst>
          </a:blip>
          <a:srcRect l="30268" r="28725"/>
          <a:stretch/>
        </p:blipFill>
        <p:spPr bwMode="auto">
          <a:xfrm>
            <a:off x="8002363" y="353197"/>
            <a:ext cx="3689684" cy="6156325"/>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967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033FF6-7BF4-4111-962F-BB0AFA54C584}"/>
              </a:ext>
            </a:extLst>
          </p:cNvPr>
          <p:cNvSpPr>
            <a:spLocks noGrp="1"/>
          </p:cNvSpPr>
          <p:nvPr>
            <p:ph type="body" sz="quarter" idx="13"/>
          </p:nvPr>
        </p:nvSpPr>
        <p:spPr>
          <a:xfrm>
            <a:off x="674904" y="350682"/>
            <a:ext cx="8708400" cy="718063"/>
          </a:xfrm>
        </p:spPr>
        <p:txBody>
          <a:bodyPr/>
          <a:lstStyle/>
          <a:p>
            <a:r>
              <a:rPr lang="en-GB" sz="4000" dirty="0"/>
              <a:t>Our work to date</a:t>
            </a:r>
          </a:p>
        </p:txBody>
      </p:sp>
      <p:sp>
        <p:nvSpPr>
          <p:cNvPr id="11" name="TextBox 10">
            <a:extLst>
              <a:ext uri="{FF2B5EF4-FFF2-40B4-BE49-F238E27FC236}">
                <a16:creationId xmlns:a16="http://schemas.microsoft.com/office/drawing/2014/main" id="{3436F3E1-1A41-A94D-81C7-9119A9D50B89}"/>
              </a:ext>
            </a:extLst>
          </p:cNvPr>
          <p:cNvSpPr txBox="1"/>
          <p:nvPr/>
        </p:nvSpPr>
        <p:spPr>
          <a:xfrm>
            <a:off x="503851" y="1104287"/>
            <a:ext cx="7004780" cy="5679760"/>
          </a:xfrm>
          <a:prstGeom prst="rect">
            <a:avLst/>
          </a:prstGeom>
          <a:noFill/>
        </p:spPr>
        <p:txBody>
          <a:bodyPr wrap="square">
            <a:spAutoFit/>
          </a:bodyPr>
          <a:lstStyle/>
          <a:p>
            <a:pPr marL="257175" indent="-257175" defTabSz="134541">
              <a:lnSpc>
                <a:spcPct val="120000"/>
              </a:lnSpc>
              <a:spcBef>
                <a:spcPct val="50000"/>
              </a:spcBef>
              <a:spcAft>
                <a:spcPts val="800"/>
              </a:spcAft>
              <a:buFont typeface="Arial" panose="020B0604020202020204" pitchFamily="34" charset="0"/>
              <a:buChar char="•"/>
              <a:defRPr/>
            </a:pPr>
            <a:r>
              <a:rPr lang="en-GB" dirty="0"/>
              <a:t>2020 ‘Cobot’ pathfinder revealed the technology had a role to play in supporting safe and efficient care delivery, particularly in the context of ‘single handed </a:t>
            </a:r>
            <a:r>
              <a:rPr lang="en-GB" dirty="0" err="1"/>
              <a:t>care’</a:t>
            </a:r>
            <a:endParaRPr lang="en-GB" dirty="0"/>
          </a:p>
          <a:p>
            <a:pPr marL="257175" indent="-257175" defTabSz="134541">
              <a:lnSpc>
                <a:spcPct val="120000"/>
              </a:lnSpc>
              <a:spcBef>
                <a:spcPct val="50000"/>
              </a:spcBef>
              <a:spcAft>
                <a:spcPts val="800"/>
              </a:spcAft>
              <a:buFont typeface="Arial" panose="020B0604020202020204" pitchFamily="34" charset="0"/>
              <a:buChar char="•"/>
              <a:defRPr/>
            </a:pPr>
            <a:r>
              <a:rPr lang="en-GB" dirty="0"/>
              <a:t>Dedicated project team working collaboratively with providers including OTs who provide comprehensive assessments for equipment and moving and handling techniques </a:t>
            </a:r>
          </a:p>
          <a:p>
            <a:pPr marL="257175" indent="-257175" defTabSz="134541">
              <a:lnSpc>
                <a:spcPct val="120000"/>
              </a:lnSpc>
              <a:spcBef>
                <a:spcPct val="50000"/>
              </a:spcBef>
              <a:spcAft>
                <a:spcPts val="800"/>
              </a:spcAft>
              <a:buFont typeface="Arial" panose="020B0604020202020204" pitchFamily="34" charset="0"/>
              <a:buChar char="•"/>
              <a:defRPr/>
            </a:pPr>
            <a:r>
              <a:rPr lang="en-GB" dirty="0"/>
              <a:t>Initial focus was to work with targeted care at home services (both in house and through providers) with the aim of supporting and strengthening relationships with our care providers alongside embedding and enhanced and sustained care ethos. </a:t>
            </a:r>
          </a:p>
          <a:p>
            <a:pPr marL="257175" indent="-257175" defTabSz="134541">
              <a:lnSpc>
                <a:spcPct val="120000"/>
              </a:lnSpc>
              <a:spcBef>
                <a:spcPct val="50000"/>
              </a:spcBef>
              <a:spcAft>
                <a:spcPts val="800"/>
              </a:spcAft>
              <a:buFont typeface="Arial" panose="020B0604020202020204" pitchFamily="34" charset="0"/>
              <a:buChar char="•"/>
              <a:defRPr/>
            </a:pPr>
            <a:r>
              <a:rPr lang="en-GB" dirty="0"/>
              <a:t>Still early days but through enhancements identified, we have managed to create capacity of over </a:t>
            </a:r>
            <a:r>
              <a:rPr lang="en-GB" b="1" dirty="0">
                <a:solidFill>
                  <a:srgbClr val="49BED8"/>
                </a:solidFill>
              </a:rPr>
              <a:t>350 hours per week </a:t>
            </a:r>
            <a:r>
              <a:rPr lang="en-GB" dirty="0"/>
              <a:t>with our care at home providers</a:t>
            </a:r>
          </a:p>
          <a:p>
            <a:pPr defTabSz="134541">
              <a:lnSpc>
                <a:spcPct val="120000"/>
              </a:lnSpc>
              <a:spcBef>
                <a:spcPct val="50000"/>
              </a:spcBef>
              <a:defRPr/>
            </a:pPr>
            <a:endParaRPr lang="en-GB" dirty="0"/>
          </a:p>
        </p:txBody>
      </p:sp>
      <p:pic>
        <p:nvPicPr>
          <p:cNvPr id="15" name="Picture Placeholder 6">
            <a:extLst>
              <a:ext uri="{FF2B5EF4-FFF2-40B4-BE49-F238E27FC236}">
                <a16:creationId xmlns:a16="http://schemas.microsoft.com/office/drawing/2014/main" id="{15F0C12F-2C0A-107F-8398-51E709BB0D02}"/>
              </a:ext>
            </a:extLst>
          </p:cNvPr>
          <p:cNvPicPr>
            <a:picLocks noChangeAspect="1"/>
          </p:cNvPicPr>
          <p:nvPr/>
        </p:nvPicPr>
        <p:blipFill rotWithShape="1">
          <a:blip r:embed="rId3">
            <a:extLst>
              <a:ext uri="{28A0092B-C50C-407E-A947-70E740481C1C}">
                <a14:useLocalDpi xmlns:a14="http://schemas.microsoft.com/office/drawing/2010/main" val="0"/>
              </a:ext>
            </a:extLst>
          </a:blip>
          <a:srcRect l="27750" t="9682" r="-1" b="9682"/>
          <a:stretch/>
        </p:blipFill>
        <p:spPr>
          <a:xfrm>
            <a:off x="7702062" y="0"/>
            <a:ext cx="4489938" cy="6858000"/>
          </a:xfrm>
          <a:prstGeom prst="rect">
            <a:avLst/>
          </a:prstGeom>
        </p:spPr>
      </p:pic>
    </p:spTree>
    <p:extLst>
      <p:ext uri="{BB962C8B-B14F-4D97-AF65-F5344CB8AC3E}">
        <p14:creationId xmlns:p14="http://schemas.microsoft.com/office/powerpoint/2010/main" val="649384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40D745A-2B66-4A80-B5E2-121DB12F6A72}"/>
              </a:ext>
            </a:extLst>
          </p:cNvPr>
          <p:cNvSpPr/>
          <p:nvPr/>
        </p:nvSpPr>
        <p:spPr>
          <a:xfrm>
            <a:off x="688418" y="3857150"/>
            <a:ext cx="10815164" cy="2229971"/>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solidFill>
                <a:srgbClr val="FFFFFF"/>
              </a:solidFill>
              <a:latin typeface="Arial" panose="020B0604020202020204"/>
            </a:endParaRPr>
          </a:p>
        </p:txBody>
      </p:sp>
      <p:sp>
        <p:nvSpPr>
          <p:cNvPr id="32" name="Rectangle 31">
            <a:extLst>
              <a:ext uri="{FF2B5EF4-FFF2-40B4-BE49-F238E27FC236}">
                <a16:creationId xmlns:a16="http://schemas.microsoft.com/office/drawing/2014/main" id="{365AF755-0EB7-44B3-8DF7-73D17AD31420}"/>
              </a:ext>
            </a:extLst>
          </p:cNvPr>
          <p:cNvSpPr/>
          <p:nvPr/>
        </p:nvSpPr>
        <p:spPr>
          <a:xfrm>
            <a:off x="688418" y="1635900"/>
            <a:ext cx="10815164" cy="2229971"/>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solidFill>
                <a:srgbClr val="FFFFFF"/>
              </a:solidFill>
              <a:latin typeface="Arial" panose="020B0604020202020204"/>
            </a:endParaRPr>
          </a:p>
        </p:txBody>
      </p:sp>
      <p:sp>
        <p:nvSpPr>
          <p:cNvPr id="33" name="Rectangle 32">
            <a:extLst>
              <a:ext uri="{FF2B5EF4-FFF2-40B4-BE49-F238E27FC236}">
                <a16:creationId xmlns:a16="http://schemas.microsoft.com/office/drawing/2014/main" id="{21F2AE69-AADF-4DC1-8918-79AB7B5D227A}"/>
              </a:ext>
            </a:extLst>
          </p:cNvPr>
          <p:cNvSpPr/>
          <p:nvPr/>
        </p:nvSpPr>
        <p:spPr>
          <a:xfrm>
            <a:off x="435840" y="6083255"/>
            <a:ext cx="11272778" cy="3998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FF"/>
                </a:solidFill>
                <a:latin typeface="Arial" panose="020B0604020202020204"/>
              </a:rPr>
              <a:t>Ongoing assessment of needs </a:t>
            </a:r>
          </a:p>
        </p:txBody>
      </p:sp>
      <p:sp>
        <p:nvSpPr>
          <p:cNvPr id="3" name="Text Placeholder 2">
            <a:extLst>
              <a:ext uri="{FF2B5EF4-FFF2-40B4-BE49-F238E27FC236}">
                <a16:creationId xmlns:a16="http://schemas.microsoft.com/office/drawing/2014/main" id="{5E9B38F1-D875-42AC-BF41-8178300A54DE}"/>
              </a:ext>
            </a:extLst>
          </p:cNvPr>
          <p:cNvSpPr>
            <a:spLocks noGrp="1"/>
          </p:cNvSpPr>
          <p:nvPr>
            <p:ph type="body" sz="quarter" idx="13"/>
          </p:nvPr>
        </p:nvSpPr>
        <p:spPr>
          <a:xfrm>
            <a:off x="435550" y="437991"/>
            <a:ext cx="11320899" cy="1025958"/>
          </a:xfrm>
        </p:spPr>
        <p:txBody>
          <a:bodyPr/>
          <a:lstStyle/>
          <a:p>
            <a:pPr algn="ctr"/>
            <a:r>
              <a:rPr lang="en-GB" sz="2500"/>
              <a:t>Enhanced and sustainable care model: How will we do things differently?</a:t>
            </a:r>
          </a:p>
          <a:p>
            <a:pPr algn="ctr"/>
            <a:r>
              <a:rPr lang="en-GB" i="1">
                <a:solidFill>
                  <a:srgbClr val="3876BE"/>
                </a:solidFill>
                <a:latin typeface="Arial" panose="020B0604020202020204"/>
              </a:rPr>
              <a:t>K</a:t>
            </a:r>
            <a:r>
              <a:rPr kumimoji="0" lang="en-GB" sz="2200" b="1" i="1" u="none" strike="noStrike" kern="1200" cap="none" spc="0" normalizeH="0" baseline="0" noProof="0">
                <a:ln>
                  <a:noFill/>
                </a:ln>
                <a:solidFill>
                  <a:srgbClr val="3876BE"/>
                </a:solidFill>
                <a:effectLst/>
                <a:uLnTx/>
                <a:uFillTx/>
                <a:latin typeface="Arial" panose="020B0604020202020204"/>
                <a:ea typeface="+mn-ea"/>
                <a:cs typeface="+mn-cs"/>
              </a:rPr>
              <a:t>ey elements required for successful care delivery</a:t>
            </a:r>
          </a:p>
          <a:p>
            <a:endParaRPr lang="en-GB"/>
          </a:p>
        </p:txBody>
      </p:sp>
      <p:graphicFrame>
        <p:nvGraphicFramePr>
          <p:cNvPr id="4" name="Diagram 3">
            <a:extLst>
              <a:ext uri="{FF2B5EF4-FFF2-40B4-BE49-F238E27FC236}">
                <a16:creationId xmlns:a16="http://schemas.microsoft.com/office/drawing/2014/main" id="{9B9F14C6-990B-4024-A5B6-1539BF960CFC}"/>
              </a:ext>
            </a:extLst>
          </p:cNvPr>
          <p:cNvGraphicFramePr/>
          <p:nvPr/>
        </p:nvGraphicFramePr>
        <p:xfrm>
          <a:off x="3425374" y="1902882"/>
          <a:ext cx="4499166" cy="3883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reeform 21">
            <a:extLst>
              <a:ext uri="{FF2B5EF4-FFF2-40B4-BE49-F238E27FC236}">
                <a16:creationId xmlns:a16="http://schemas.microsoft.com/office/drawing/2014/main" id="{3BFDB94C-B0C2-4BC7-8BD4-A348511D4FF9}"/>
              </a:ext>
            </a:extLst>
          </p:cNvPr>
          <p:cNvSpPr>
            <a:spLocks noEditPoints="1"/>
          </p:cNvSpPr>
          <p:nvPr/>
        </p:nvSpPr>
        <p:spPr bwMode="auto">
          <a:xfrm>
            <a:off x="5506959" y="2111695"/>
            <a:ext cx="335996" cy="425765"/>
          </a:xfrm>
          <a:custGeom>
            <a:avLst/>
            <a:gdLst>
              <a:gd name="T0" fmla="*/ 112 w 160"/>
              <a:gd name="T1" fmla="*/ 168 h 208"/>
              <a:gd name="T2" fmla="*/ 128 w 160"/>
              <a:gd name="T3" fmla="*/ 168 h 208"/>
              <a:gd name="T4" fmla="*/ 140 w 160"/>
              <a:gd name="T5" fmla="*/ 24 h 208"/>
              <a:gd name="T6" fmla="*/ 128 w 160"/>
              <a:gd name="T7" fmla="*/ 28 h 208"/>
              <a:gd name="T8" fmla="*/ 95 w 160"/>
              <a:gd name="T9" fmla="*/ 13 h 208"/>
              <a:gd name="T10" fmla="*/ 60 w 160"/>
              <a:gd name="T11" fmla="*/ 8 h 208"/>
              <a:gd name="T12" fmla="*/ 24 w 160"/>
              <a:gd name="T13" fmla="*/ 20 h 208"/>
              <a:gd name="T14" fmla="*/ 20 w 160"/>
              <a:gd name="T15" fmla="*/ 32 h 208"/>
              <a:gd name="T16" fmla="*/ 0 w 160"/>
              <a:gd name="T17" fmla="*/ 92 h 208"/>
              <a:gd name="T18" fmla="*/ 32 w 160"/>
              <a:gd name="T19" fmla="*/ 149 h 208"/>
              <a:gd name="T20" fmla="*/ 36 w 160"/>
              <a:gd name="T21" fmla="*/ 208 h 208"/>
              <a:gd name="T22" fmla="*/ 40 w 160"/>
              <a:gd name="T23" fmla="*/ 152 h 208"/>
              <a:gd name="T24" fmla="*/ 144 w 160"/>
              <a:gd name="T25" fmla="*/ 204 h 208"/>
              <a:gd name="T26" fmla="*/ 152 w 160"/>
              <a:gd name="T27" fmla="*/ 204 h 208"/>
              <a:gd name="T28" fmla="*/ 152 w 160"/>
              <a:gd name="T29" fmla="*/ 148 h 208"/>
              <a:gd name="T30" fmla="*/ 160 w 160"/>
              <a:gd name="T31" fmla="*/ 44 h 208"/>
              <a:gd name="T32" fmla="*/ 96 w 160"/>
              <a:gd name="T33" fmla="*/ 28 h 208"/>
              <a:gd name="T34" fmla="*/ 120 w 160"/>
              <a:gd name="T35" fmla="*/ 28 h 208"/>
              <a:gd name="T36" fmla="*/ 108 w 160"/>
              <a:gd name="T37" fmla="*/ 76 h 208"/>
              <a:gd name="T38" fmla="*/ 96 w 160"/>
              <a:gd name="T39" fmla="*/ 28 h 208"/>
              <a:gd name="T40" fmla="*/ 76 w 160"/>
              <a:gd name="T41" fmla="*/ 8 h 208"/>
              <a:gd name="T42" fmla="*/ 88 w 160"/>
              <a:gd name="T43" fmla="*/ 60 h 208"/>
              <a:gd name="T44" fmla="*/ 65 w 160"/>
              <a:gd name="T45" fmla="*/ 63 h 208"/>
              <a:gd name="T46" fmla="*/ 72 w 160"/>
              <a:gd name="T47" fmla="*/ 36 h 208"/>
              <a:gd name="T48" fmla="*/ 64 w 160"/>
              <a:gd name="T49" fmla="*/ 32 h 208"/>
              <a:gd name="T50" fmla="*/ 32 w 160"/>
              <a:gd name="T51" fmla="*/ 20 h 208"/>
              <a:gd name="T52" fmla="*/ 56 w 160"/>
              <a:gd name="T53" fmla="*/ 20 h 208"/>
              <a:gd name="T54" fmla="*/ 32 w 160"/>
              <a:gd name="T55" fmla="*/ 32 h 208"/>
              <a:gd name="T56" fmla="*/ 152 w 160"/>
              <a:gd name="T57" fmla="*/ 132 h 208"/>
              <a:gd name="T58" fmla="*/ 38 w 160"/>
              <a:gd name="T59" fmla="*/ 144 h 208"/>
              <a:gd name="T60" fmla="*/ 8 w 160"/>
              <a:gd name="T61" fmla="*/ 92 h 208"/>
              <a:gd name="T62" fmla="*/ 20 w 160"/>
              <a:gd name="T63" fmla="*/ 40 h 208"/>
              <a:gd name="T64" fmla="*/ 64 w 160"/>
              <a:gd name="T65" fmla="*/ 44 h 208"/>
              <a:gd name="T66" fmla="*/ 36 w 160"/>
              <a:gd name="T67" fmla="*/ 64 h 208"/>
              <a:gd name="T68" fmla="*/ 32 w 160"/>
              <a:gd name="T69" fmla="*/ 84 h 208"/>
              <a:gd name="T70" fmla="*/ 40 w 160"/>
              <a:gd name="T71" fmla="*/ 84 h 208"/>
              <a:gd name="T72" fmla="*/ 44 w 160"/>
              <a:gd name="T73" fmla="*/ 72 h 208"/>
              <a:gd name="T74" fmla="*/ 76 w 160"/>
              <a:gd name="T75" fmla="*/ 80 h 208"/>
              <a:gd name="T76" fmla="*/ 108 w 160"/>
              <a:gd name="T77" fmla="*/ 84 h 208"/>
              <a:gd name="T78" fmla="*/ 140 w 160"/>
              <a:gd name="T79" fmla="*/ 88 h 208"/>
              <a:gd name="T80" fmla="*/ 152 w 160"/>
              <a:gd name="T81" fmla="*/ 132 h 208"/>
              <a:gd name="T82" fmla="*/ 140 w 160"/>
              <a:gd name="T83" fmla="*/ 80 h 208"/>
              <a:gd name="T84" fmla="*/ 128 w 160"/>
              <a:gd name="T85" fmla="*/ 44 h 208"/>
              <a:gd name="T86" fmla="*/ 152 w 160"/>
              <a:gd name="T87" fmla="*/ 4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208">
                <a:moveTo>
                  <a:pt x="120" y="160"/>
                </a:moveTo>
                <a:cubicBezTo>
                  <a:pt x="116" y="160"/>
                  <a:pt x="112" y="164"/>
                  <a:pt x="112" y="168"/>
                </a:cubicBezTo>
                <a:cubicBezTo>
                  <a:pt x="112" y="172"/>
                  <a:pt x="116" y="176"/>
                  <a:pt x="120" y="176"/>
                </a:cubicBezTo>
                <a:cubicBezTo>
                  <a:pt x="124" y="176"/>
                  <a:pt x="128" y="172"/>
                  <a:pt x="128" y="168"/>
                </a:cubicBezTo>
                <a:cubicBezTo>
                  <a:pt x="128" y="164"/>
                  <a:pt x="124" y="160"/>
                  <a:pt x="120" y="160"/>
                </a:cubicBezTo>
                <a:close/>
                <a:moveTo>
                  <a:pt x="140" y="24"/>
                </a:moveTo>
                <a:cubicBezTo>
                  <a:pt x="135" y="24"/>
                  <a:pt x="131" y="26"/>
                  <a:pt x="128" y="28"/>
                </a:cubicBezTo>
                <a:cubicBezTo>
                  <a:pt x="128" y="28"/>
                  <a:pt x="128" y="28"/>
                  <a:pt x="128" y="28"/>
                </a:cubicBezTo>
                <a:cubicBezTo>
                  <a:pt x="128" y="17"/>
                  <a:pt x="119" y="8"/>
                  <a:pt x="108" y="8"/>
                </a:cubicBezTo>
                <a:cubicBezTo>
                  <a:pt x="103" y="8"/>
                  <a:pt x="98" y="10"/>
                  <a:pt x="95" y="13"/>
                </a:cubicBezTo>
                <a:cubicBezTo>
                  <a:pt x="92" y="6"/>
                  <a:pt x="85" y="0"/>
                  <a:pt x="76" y="0"/>
                </a:cubicBezTo>
                <a:cubicBezTo>
                  <a:pt x="69" y="0"/>
                  <a:pt x="64" y="3"/>
                  <a:pt x="60" y="8"/>
                </a:cubicBezTo>
                <a:cubicBezTo>
                  <a:pt x="56" y="3"/>
                  <a:pt x="51" y="0"/>
                  <a:pt x="44" y="0"/>
                </a:cubicBezTo>
                <a:cubicBezTo>
                  <a:pt x="33" y="0"/>
                  <a:pt x="24" y="9"/>
                  <a:pt x="24" y="20"/>
                </a:cubicBezTo>
                <a:cubicBezTo>
                  <a:pt x="24" y="32"/>
                  <a:pt x="24" y="32"/>
                  <a:pt x="24" y="32"/>
                </a:cubicBezTo>
                <a:cubicBezTo>
                  <a:pt x="20" y="32"/>
                  <a:pt x="20" y="32"/>
                  <a:pt x="20" y="32"/>
                </a:cubicBezTo>
                <a:cubicBezTo>
                  <a:pt x="9" y="32"/>
                  <a:pt x="0" y="41"/>
                  <a:pt x="0" y="52"/>
                </a:cubicBezTo>
                <a:cubicBezTo>
                  <a:pt x="0" y="92"/>
                  <a:pt x="0" y="92"/>
                  <a:pt x="0" y="92"/>
                </a:cubicBezTo>
                <a:cubicBezTo>
                  <a:pt x="0" y="103"/>
                  <a:pt x="4" y="114"/>
                  <a:pt x="11" y="123"/>
                </a:cubicBezTo>
                <a:cubicBezTo>
                  <a:pt x="32" y="149"/>
                  <a:pt x="32" y="149"/>
                  <a:pt x="32" y="149"/>
                </a:cubicBezTo>
                <a:cubicBezTo>
                  <a:pt x="32" y="204"/>
                  <a:pt x="32" y="204"/>
                  <a:pt x="32" y="204"/>
                </a:cubicBezTo>
                <a:cubicBezTo>
                  <a:pt x="32" y="206"/>
                  <a:pt x="34" y="208"/>
                  <a:pt x="36" y="208"/>
                </a:cubicBezTo>
                <a:cubicBezTo>
                  <a:pt x="38" y="208"/>
                  <a:pt x="40" y="206"/>
                  <a:pt x="40" y="204"/>
                </a:cubicBezTo>
                <a:cubicBezTo>
                  <a:pt x="40" y="152"/>
                  <a:pt x="40" y="152"/>
                  <a:pt x="40" y="152"/>
                </a:cubicBezTo>
                <a:cubicBezTo>
                  <a:pt x="144" y="152"/>
                  <a:pt x="144" y="152"/>
                  <a:pt x="144" y="152"/>
                </a:cubicBezTo>
                <a:cubicBezTo>
                  <a:pt x="144" y="204"/>
                  <a:pt x="144" y="204"/>
                  <a:pt x="144" y="204"/>
                </a:cubicBezTo>
                <a:cubicBezTo>
                  <a:pt x="144" y="206"/>
                  <a:pt x="146" y="208"/>
                  <a:pt x="148" y="208"/>
                </a:cubicBezTo>
                <a:cubicBezTo>
                  <a:pt x="150" y="208"/>
                  <a:pt x="152" y="206"/>
                  <a:pt x="152" y="204"/>
                </a:cubicBezTo>
                <a:cubicBezTo>
                  <a:pt x="152" y="148"/>
                  <a:pt x="152" y="148"/>
                  <a:pt x="152" y="148"/>
                </a:cubicBezTo>
                <a:cubicBezTo>
                  <a:pt x="152" y="148"/>
                  <a:pt x="152" y="148"/>
                  <a:pt x="152" y="148"/>
                </a:cubicBezTo>
                <a:cubicBezTo>
                  <a:pt x="157" y="144"/>
                  <a:pt x="160" y="139"/>
                  <a:pt x="160" y="132"/>
                </a:cubicBezTo>
                <a:cubicBezTo>
                  <a:pt x="160" y="44"/>
                  <a:pt x="160" y="44"/>
                  <a:pt x="160" y="44"/>
                </a:cubicBezTo>
                <a:cubicBezTo>
                  <a:pt x="160" y="33"/>
                  <a:pt x="151" y="24"/>
                  <a:pt x="140" y="24"/>
                </a:cubicBezTo>
                <a:close/>
                <a:moveTo>
                  <a:pt x="96" y="28"/>
                </a:moveTo>
                <a:cubicBezTo>
                  <a:pt x="96" y="21"/>
                  <a:pt x="101" y="16"/>
                  <a:pt x="108" y="16"/>
                </a:cubicBezTo>
                <a:cubicBezTo>
                  <a:pt x="115" y="16"/>
                  <a:pt x="120" y="21"/>
                  <a:pt x="120" y="28"/>
                </a:cubicBezTo>
                <a:cubicBezTo>
                  <a:pt x="120" y="64"/>
                  <a:pt x="120" y="64"/>
                  <a:pt x="120" y="64"/>
                </a:cubicBezTo>
                <a:cubicBezTo>
                  <a:pt x="120" y="71"/>
                  <a:pt x="115" y="76"/>
                  <a:pt x="108" y="76"/>
                </a:cubicBezTo>
                <a:cubicBezTo>
                  <a:pt x="101" y="76"/>
                  <a:pt x="96" y="71"/>
                  <a:pt x="96" y="64"/>
                </a:cubicBezTo>
                <a:lnTo>
                  <a:pt x="96" y="28"/>
                </a:lnTo>
                <a:close/>
                <a:moveTo>
                  <a:pt x="64" y="20"/>
                </a:moveTo>
                <a:cubicBezTo>
                  <a:pt x="64" y="13"/>
                  <a:pt x="69" y="8"/>
                  <a:pt x="76" y="8"/>
                </a:cubicBezTo>
                <a:cubicBezTo>
                  <a:pt x="83" y="8"/>
                  <a:pt x="88" y="13"/>
                  <a:pt x="88" y="20"/>
                </a:cubicBezTo>
                <a:cubicBezTo>
                  <a:pt x="88" y="60"/>
                  <a:pt x="88" y="60"/>
                  <a:pt x="88" y="60"/>
                </a:cubicBezTo>
                <a:cubicBezTo>
                  <a:pt x="88" y="67"/>
                  <a:pt x="83" y="72"/>
                  <a:pt x="76" y="72"/>
                </a:cubicBezTo>
                <a:cubicBezTo>
                  <a:pt x="70" y="72"/>
                  <a:pt x="66" y="68"/>
                  <a:pt x="65" y="63"/>
                </a:cubicBezTo>
                <a:cubicBezTo>
                  <a:pt x="69" y="58"/>
                  <a:pt x="72" y="51"/>
                  <a:pt x="72" y="44"/>
                </a:cubicBezTo>
                <a:cubicBezTo>
                  <a:pt x="72" y="36"/>
                  <a:pt x="72" y="36"/>
                  <a:pt x="72" y="36"/>
                </a:cubicBezTo>
                <a:cubicBezTo>
                  <a:pt x="72" y="34"/>
                  <a:pt x="70" y="32"/>
                  <a:pt x="68" y="32"/>
                </a:cubicBezTo>
                <a:cubicBezTo>
                  <a:pt x="64" y="32"/>
                  <a:pt x="64" y="32"/>
                  <a:pt x="64" y="32"/>
                </a:cubicBezTo>
                <a:lnTo>
                  <a:pt x="64" y="20"/>
                </a:lnTo>
                <a:close/>
                <a:moveTo>
                  <a:pt x="32" y="20"/>
                </a:moveTo>
                <a:cubicBezTo>
                  <a:pt x="32" y="13"/>
                  <a:pt x="37" y="8"/>
                  <a:pt x="44" y="8"/>
                </a:cubicBezTo>
                <a:cubicBezTo>
                  <a:pt x="51" y="8"/>
                  <a:pt x="56" y="13"/>
                  <a:pt x="56" y="20"/>
                </a:cubicBezTo>
                <a:cubicBezTo>
                  <a:pt x="56" y="32"/>
                  <a:pt x="56" y="32"/>
                  <a:pt x="56" y="32"/>
                </a:cubicBezTo>
                <a:cubicBezTo>
                  <a:pt x="32" y="32"/>
                  <a:pt x="32" y="32"/>
                  <a:pt x="32" y="32"/>
                </a:cubicBezTo>
                <a:lnTo>
                  <a:pt x="32" y="20"/>
                </a:lnTo>
                <a:close/>
                <a:moveTo>
                  <a:pt x="152" y="132"/>
                </a:moveTo>
                <a:cubicBezTo>
                  <a:pt x="152" y="139"/>
                  <a:pt x="147" y="144"/>
                  <a:pt x="140" y="144"/>
                </a:cubicBezTo>
                <a:cubicBezTo>
                  <a:pt x="38" y="144"/>
                  <a:pt x="38" y="144"/>
                  <a:pt x="38" y="144"/>
                </a:cubicBezTo>
                <a:cubicBezTo>
                  <a:pt x="17" y="118"/>
                  <a:pt x="17" y="118"/>
                  <a:pt x="17" y="118"/>
                </a:cubicBezTo>
                <a:cubicBezTo>
                  <a:pt x="11" y="111"/>
                  <a:pt x="8" y="101"/>
                  <a:pt x="8" y="92"/>
                </a:cubicBezTo>
                <a:cubicBezTo>
                  <a:pt x="8" y="52"/>
                  <a:pt x="8" y="52"/>
                  <a:pt x="8" y="52"/>
                </a:cubicBezTo>
                <a:cubicBezTo>
                  <a:pt x="8" y="45"/>
                  <a:pt x="13" y="40"/>
                  <a:pt x="20" y="40"/>
                </a:cubicBezTo>
                <a:cubicBezTo>
                  <a:pt x="64" y="40"/>
                  <a:pt x="64" y="40"/>
                  <a:pt x="64" y="40"/>
                </a:cubicBezTo>
                <a:cubicBezTo>
                  <a:pt x="64" y="44"/>
                  <a:pt x="64" y="44"/>
                  <a:pt x="64" y="44"/>
                </a:cubicBezTo>
                <a:cubicBezTo>
                  <a:pt x="64" y="55"/>
                  <a:pt x="55" y="64"/>
                  <a:pt x="44" y="64"/>
                </a:cubicBezTo>
                <a:cubicBezTo>
                  <a:pt x="36" y="64"/>
                  <a:pt x="36" y="64"/>
                  <a:pt x="36" y="64"/>
                </a:cubicBezTo>
                <a:cubicBezTo>
                  <a:pt x="34" y="64"/>
                  <a:pt x="32" y="66"/>
                  <a:pt x="32" y="68"/>
                </a:cubicBezTo>
                <a:cubicBezTo>
                  <a:pt x="32" y="84"/>
                  <a:pt x="32" y="84"/>
                  <a:pt x="32" y="84"/>
                </a:cubicBezTo>
                <a:cubicBezTo>
                  <a:pt x="32" y="86"/>
                  <a:pt x="34" y="88"/>
                  <a:pt x="36" y="88"/>
                </a:cubicBezTo>
                <a:cubicBezTo>
                  <a:pt x="38" y="88"/>
                  <a:pt x="40" y="86"/>
                  <a:pt x="40" y="84"/>
                </a:cubicBezTo>
                <a:cubicBezTo>
                  <a:pt x="40" y="72"/>
                  <a:pt x="40" y="72"/>
                  <a:pt x="40" y="72"/>
                </a:cubicBezTo>
                <a:cubicBezTo>
                  <a:pt x="44" y="72"/>
                  <a:pt x="44" y="72"/>
                  <a:pt x="44" y="72"/>
                </a:cubicBezTo>
                <a:cubicBezTo>
                  <a:pt x="49" y="72"/>
                  <a:pt x="54" y="71"/>
                  <a:pt x="58" y="68"/>
                </a:cubicBezTo>
                <a:cubicBezTo>
                  <a:pt x="61" y="75"/>
                  <a:pt x="68" y="80"/>
                  <a:pt x="76" y="80"/>
                </a:cubicBezTo>
                <a:cubicBezTo>
                  <a:pt x="82" y="80"/>
                  <a:pt x="87" y="78"/>
                  <a:pt x="91" y="74"/>
                </a:cubicBezTo>
                <a:cubicBezTo>
                  <a:pt x="94" y="80"/>
                  <a:pt x="100" y="84"/>
                  <a:pt x="108" y="84"/>
                </a:cubicBezTo>
                <a:cubicBezTo>
                  <a:pt x="114" y="84"/>
                  <a:pt x="119" y="82"/>
                  <a:pt x="123" y="78"/>
                </a:cubicBezTo>
                <a:cubicBezTo>
                  <a:pt x="126" y="84"/>
                  <a:pt x="132" y="88"/>
                  <a:pt x="140" y="88"/>
                </a:cubicBezTo>
                <a:cubicBezTo>
                  <a:pt x="145" y="88"/>
                  <a:pt x="149" y="86"/>
                  <a:pt x="152" y="84"/>
                </a:cubicBezTo>
                <a:lnTo>
                  <a:pt x="152" y="132"/>
                </a:lnTo>
                <a:close/>
                <a:moveTo>
                  <a:pt x="152" y="68"/>
                </a:moveTo>
                <a:cubicBezTo>
                  <a:pt x="152" y="75"/>
                  <a:pt x="147" y="80"/>
                  <a:pt x="140" y="80"/>
                </a:cubicBezTo>
                <a:cubicBezTo>
                  <a:pt x="133" y="80"/>
                  <a:pt x="128" y="75"/>
                  <a:pt x="128" y="68"/>
                </a:cubicBezTo>
                <a:cubicBezTo>
                  <a:pt x="128" y="44"/>
                  <a:pt x="128" y="44"/>
                  <a:pt x="128" y="44"/>
                </a:cubicBezTo>
                <a:cubicBezTo>
                  <a:pt x="128" y="37"/>
                  <a:pt x="133" y="32"/>
                  <a:pt x="140" y="32"/>
                </a:cubicBezTo>
                <a:cubicBezTo>
                  <a:pt x="147" y="32"/>
                  <a:pt x="152" y="37"/>
                  <a:pt x="152" y="44"/>
                </a:cubicBezTo>
                <a:lnTo>
                  <a:pt x="152" y="6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b="1">
              <a:solidFill>
                <a:srgbClr val="293947"/>
              </a:solidFill>
              <a:latin typeface="Arial" panose="020B0604020202020204"/>
            </a:endParaRPr>
          </a:p>
        </p:txBody>
      </p:sp>
      <p:sp>
        <p:nvSpPr>
          <p:cNvPr id="6" name="Rectangle 5">
            <a:extLst>
              <a:ext uri="{FF2B5EF4-FFF2-40B4-BE49-F238E27FC236}">
                <a16:creationId xmlns:a16="http://schemas.microsoft.com/office/drawing/2014/main" id="{E50D5F03-ADE5-4877-8999-4B305901BD4D}"/>
              </a:ext>
            </a:extLst>
          </p:cNvPr>
          <p:cNvSpPr/>
          <p:nvPr/>
        </p:nvSpPr>
        <p:spPr>
          <a:xfrm>
            <a:off x="7346509" y="2862734"/>
            <a:ext cx="1893491" cy="340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rgbClr val="293947"/>
                </a:solidFill>
                <a:latin typeface="Arial" panose="020B0604020202020204"/>
              </a:rPr>
              <a:t>Confidence &amp; competencies</a:t>
            </a:r>
          </a:p>
        </p:txBody>
      </p:sp>
      <p:sp>
        <p:nvSpPr>
          <p:cNvPr id="7" name="Freeform 32">
            <a:extLst>
              <a:ext uri="{FF2B5EF4-FFF2-40B4-BE49-F238E27FC236}">
                <a16:creationId xmlns:a16="http://schemas.microsoft.com/office/drawing/2014/main" id="{2E3ABADF-4F3F-4464-90FD-549C02E1C18C}"/>
              </a:ext>
            </a:extLst>
          </p:cNvPr>
          <p:cNvSpPr>
            <a:spLocks noEditPoints="1"/>
          </p:cNvSpPr>
          <p:nvPr/>
        </p:nvSpPr>
        <p:spPr bwMode="auto">
          <a:xfrm>
            <a:off x="6757508" y="2869822"/>
            <a:ext cx="421007" cy="392873"/>
          </a:xfrm>
          <a:custGeom>
            <a:avLst/>
            <a:gdLst>
              <a:gd name="T0" fmla="*/ 32 w 192"/>
              <a:gd name="T1" fmla="*/ 78 h 208"/>
              <a:gd name="T2" fmla="*/ 0 w 192"/>
              <a:gd name="T3" fmla="*/ 116 h 208"/>
              <a:gd name="T4" fmla="*/ 24 w 192"/>
              <a:gd name="T5" fmla="*/ 128 h 208"/>
              <a:gd name="T6" fmla="*/ 44 w 192"/>
              <a:gd name="T7" fmla="*/ 184 h 208"/>
              <a:gd name="T8" fmla="*/ 72 w 192"/>
              <a:gd name="T9" fmla="*/ 204 h 208"/>
              <a:gd name="T10" fmla="*/ 80 w 192"/>
              <a:gd name="T11" fmla="*/ 204 h 208"/>
              <a:gd name="T12" fmla="*/ 79 w 192"/>
              <a:gd name="T13" fmla="*/ 177 h 208"/>
              <a:gd name="T14" fmla="*/ 44 w 192"/>
              <a:gd name="T15" fmla="*/ 176 h 208"/>
              <a:gd name="T16" fmla="*/ 32 w 192"/>
              <a:gd name="T17" fmla="*/ 124 h 208"/>
              <a:gd name="T18" fmla="*/ 28 w 192"/>
              <a:gd name="T19" fmla="*/ 120 h 208"/>
              <a:gd name="T20" fmla="*/ 8 w 192"/>
              <a:gd name="T21" fmla="*/ 116 h 208"/>
              <a:gd name="T22" fmla="*/ 39 w 192"/>
              <a:gd name="T23" fmla="*/ 83 h 208"/>
              <a:gd name="T24" fmla="*/ 40 w 192"/>
              <a:gd name="T25" fmla="*/ 80 h 208"/>
              <a:gd name="T26" fmla="*/ 184 w 192"/>
              <a:gd name="T27" fmla="*/ 80 h 208"/>
              <a:gd name="T28" fmla="*/ 160 w 192"/>
              <a:gd name="T29" fmla="*/ 135 h 208"/>
              <a:gd name="T30" fmla="*/ 164 w 192"/>
              <a:gd name="T31" fmla="*/ 208 h 208"/>
              <a:gd name="T32" fmla="*/ 168 w 192"/>
              <a:gd name="T33" fmla="*/ 137 h 208"/>
              <a:gd name="T34" fmla="*/ 112 w 192"/>
              <a:gd name="T35" fmla="*/ 0 h 208"/>
              <a:gd name="T36" fmla="*/ 145 w 192"/>
              <a:gd name="T37" fmla="*/ 79 h 208"/>
              <a:gd name="T38" fmla="*/ 160 w 192"/>
              <a:gd name="T39" fmla="*/ 92 h 208"/>
              <a:gd name="T40" fmla="*/ 175 w 192"/>
              <a:gd name="T41" fmla="*/ 79 h 208"/>
              <a:gd name="T42" fmla="*/ 169 w 192"/>
              <a:gd name="T43" fmla="*/ 73 h 208"/>
              <a:gd name="T44" fmla="*/ 112 w 192"/>
              <a:gd name="T45" fmla="*/ 28 h 208"/>
              <a:gd name="T46" fmla="*/ 69 w 192"/>
              <a:gd name="T47" fmla="*/ 59 h 208"/>
              <a:gd name="T48" fmla="*/ 74 w 192"/>
              <a:gd name="T49" fmla="*/ 58 h 208"/>
              <a:gd name="T50" fmla="*/ 156 w 192"/>
              <a:gd name="T51" fmla="*/ 78 h 208"/>
              <a:gd name="T52" fmla="*/ 145 w 192"/>
              <a:gd name="T53" fmla="*/ 73 h 208"/>
              <a:gd name="T54" fmla="*/ 150 w 192"/>
              <a:gd name="T55" fmla="*/ 102 h 208"/>
              <a:gd name="T56" fmla="*/ 112 w 192"/>
              <a:gd name="T57" fmla="*/ 124 h 208"/>
              <a:gd name="T58" fmla="*/ 73 w 192"/>
              <a:gd name="T59" fmla="*/ 87 h 208"/>
              <a:gd name="T60" fmla="*/ 79 w 192"/>
              <a:gd name="T61" fmla="*/ 81 h 208"/>
              <a:gd name="T62" fmla="*/ 61 w 192"/>
              <a:gd name="T63" fmla="*/ 69 h 208"/>
              <a:gd name="T64" fmla="*/ 49 w 192"/>
              <a:gd name="T65" fmla="*/ 87 h 208"/>
              <a:gd name="T66" fmla="*/ 55 w 192"/>
              <a:gd name="T67" fmla="*/ 87 h 208"/>
              <a:gd name="T68" fmla="*/ 60 w 192"/>
              <a:gd name="T69" fmla="*/ 82 h 208"/>
              <a:gd name="T70" fmla="*/ 157 w 192"/>
              <a:gd name="T71" fmla="*/ 106 h 208"/>
              <a:gd name="T72" fmla="*/ 112 w 192"/>
              <a:gd name="T73" fmla="*/ 100 h 208"/>
              <a:gd name="T74" fmla="*/ 116 w 192"/>
              <a:gd name="T75" fmla="*/ 84 h 208"/>
              <a:gd name="T76" fmla="*/ 132 w 192"/>
              <a:gd name="T77" fmla="*/ 80 h 208"/>
              <a:gd name="T78" fmla="*/ 116 w 192"/>
              <a:gd name="T79" fmla="*/ 76 h 208"/>
              <a:gd name="T80" fmla="*/ 112 w 192"/>
              <a:gd name="T81" fmla="*/ 60 h 208"/>
              <a:gd name="T82" fmla="*/ 108 w 192"/>
              <a:gd name="T83" fmla="*/ 76 h 208"/>
              <a:gd name="T84" fmla="*/ 92 w 192"/>
              <a:gd name="T85" fmla="*/ 80 h 208"/>
              <a:gd name="T86" fmla="*/ 108 w 192"/>
              <a:gd name="T87" fmla="*/ 84 h 208"/>
              <a:gd name="T88" fmla="*/ 112 w 192"/>
              <a:gd name="T89" fmla="*/ 1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2" h="208">
                <a:moveTo>
                  <a:pt x="112" y="0"/>
                </a:moveTo>
                <a:cubicBezTo>
                  <a:pt x="68" y="0"/>
                  <a:pt x="33" y="35"/>
                  <a:pt x="32" y="78"/>
                </a:cubicBezTo>
                <a:cubicBezTo>
                  <a:pt x="4" y="107"/>
                  <a:pt x="4" y="107"/>
                  <a:pt x="4" y="107"/>
                </a:cubicBezTo>
                <a:cubicBezTo>
                  <a:pt x="1" y="109"/>
                  <a:pt x="0" y="113"/>
                  <a:pt x="0" y="116"/>
                </a:cubicBezTo>
                <a:cubicBezTo>
                  <a:pt x="0" y="122"/>
                  <a:pt x="5" y="128"/>
                  <a:pt x="12" y="128"/>
                </a:cubicBezTo>
                <a:cubicBezTo>
                  <a:pt x="24" y="128"/>
                  <a:pt x="24" y="128"/>
                  <a:pt x="24" y="128"/>
                </a:cubicBezTo>
                <a:cubicBezTo>
                  <a:pt x="24" y="164"/>
                  <a:pt x="24" y="164"/>
                  <a:pt x="24" y="164"/>
                </a:cubicBezTo>
                <a:cubicBezTo>
                  <a:pt x="24" y="175"/>
                  <a:pt x="33" y="184"/>
                  <a:pt x="44" y="184"/>
                </a:cubicBezTo>
                <a:cubicBezTo>
                  <a:pt x="72" y="184"/>
                  <a:pt x="72" y="184"/>
                  <a:pt x="72" y="184"/>
                </a:cubicBezTo>
                <a:cubicBezTo>
                  <a:pt x="72" y="204"/>
                  <a:pt x="72" y="204"/>
                  <a:pt x="72" y="204"/>
                </a:cubicBezTo>
                <a:cubicBezTo>
                  <a:pt x="72" y="206"/>
                  <a:pt x="74" y="208"/>
                  <a:pt x="76" y="208"/>
                </a:cubicBezTo>
                <a:cubicBezTo>
                  <a:pt x="78" y="208"/>
                  <a:pt x="80" y="206"/>
                  <a:pt x="80" y="204"/>
                </a:cubicBezTo>
                <a:cubicBezTo>
                  <a:pt x="80" y="180"/>
                  <a:pt x="80" y="180"/>
                  <a:pt x="80" y="180"/>
                </a:cubicBezTo>
                <a:cubicBezTo>
                  <a:pt x="80" y="179"/>
                  <a:pt x="80" y="178"/>
                  <a:pt x="79" y="177"/>
                </a:cubicBezTo>
                <a:cubicBezTo>
                  <a:pt x="78" y="176"/>
                  <a:pt x="77" y="176"/>
                  <a:pt x="76" y="176"/>
                </a:cubicBezTo>
                <a:cubicBezTo>
                  <a:pt x="44" y="176"/>
                  <a:pt x="44" y="176"/>
                  <a:pt x="44" y="176"/>
                </a:cubicBezTo>
                <a:cubicBezTo>
                  <a:pt x="37" y="176"/>
                  <a:pt x="32" y="171"/>
                  <a:pt x="32" y="164"/>
                </a:cubicBezTo>
                <a:cubicBezTo>
                  <a:pt x="32" y="124"/>
                  <a:pt x="32" y="124"/>
                  <a:pt x="32" y="124"/>
                </a:cubicBezTo>
                <a:cubicBezTo>
                  <a:pt x="32" y="123"/>
                  <a:pt x="32" y="122"/>
                  <a:pt x="31" y="121"/>
                </a:cubicBezTo>
                <a:cubicBezTo>
                  <a:pt x="30" y="120"/>
                  <a:pt x="29" y="120"/>
                  <a:pt x="28" y="120"/>
                </a:cubicBezTo>
                <a:cubicBezTo>
                  <a:pt x="12" y="120"/>
                  <a:pt x="12" y="120"/>
                  <a:pt x="12" y="120"/>
                </a:cubicBezTo>
                <a:cubicBezTo>
                  <a:pt x="10" y="120"/>
                  <a:pt x="8" y="118"/>
                  <a:pt x="8" y="116"/>
                </a:cubicBezTo>
                <a:cubicBezTo>
                  <a:pt x="8" y="115"/>
                  <a:pt x="8" y="114"/>
                  <a:pt x="9" y="113"/>
                </a:cubicBezTo>
                <a:cubicBezTo>
                  <a:pt x="39" y="83"/>
                  <a:pt x="39" y="83"/>
                  <a:pt x="39" y="83"/>
                </a:cubicBezTo>
                <a:cubicBezTo>
                  <a:pt x="40" y="82"/>
                  <a:pt x="40" y="81"/>
                  <a:pt x="40" y="80"/>
                </a:cubicBezTo>
                <a:cubicBezTo>
                  <a:pt x="40" y="80"/>
                  <a:pt x="40" y="80"/>
                  <a:pt x="40" y="80"/>
                </a:cubicBezTo>
                <a:cubicBezTo>
                  <a:pt x="40" y="40"/>
                  <a:pt x="72" y="8"/>
                  <a:pt x="112" y="8"/>
                </a:cubicBezTo>
                <a:cubicBezTo>
                  <a:pt x="152" y="8"/>
                  <a:pt x="184" y="40"/>
                  <a:pt x="184" y="80"/>
                </a:cubicBezTo>
                <a:cubicBezTo>
                  <a:pt x="184" y="101"/>
                  <a:pt x="175" y="119"/>
                  <a:pt x="161" y="132"/>
                </a:cubicBezTo>
                <a:cubicBezTo>
                  <a:pt x="160" y="133"/>
                  <a:pt x="160" y="134"/>
                  <a:pt x="160" y="135"/>
                </a:cubicBezTo>
                <a:cubicBezTo>
                  <a:pt x="160" y="204"/>
                  <a:pt x="160" y="204"/>
                  <a:pt x="160" y="204"/>
                </a:cubicBezTo>
                <a:cubicBezTo>
                  <a:pt x="160" y="206"/>
                  <a:pt x="162" y="208"/>
                  <a:pt x="164" y="208"/>
                </a:cubicBezTo>
                <a:cubicBezTo>
                  <a:pt x="166" y="208"/>
                  <a:pt x="168" y="206"/>
                  <a:pt x="168" y="204"/>
                </a:cubicBezTo>
                <a:cubicBezTo>
                  <a:pt x="168" y="137"/>
                  <a:pt x="168" y="137"/>
                  <a:pt x="168" y="137"/>
                </a:cubicBezTo>
                <a:cubicBezTo>
                  <a:pt x="183" y="123"/>
                  <a:pt x="192" y="102"/>
                  <a:pt x="192" y="80"/>
                </a:cubicBezTo>
                <a:cubicBezTo>
                  <a:pt x="192" y="36"/>
                  <a:pt x="156" y="0"/>
                  <a:pt x="112" y="0"/>
                </a:cubicBezTo>
                <a:close/>
                <a:moveTo>
                  <a:pt x="145" y="73"/>
                </a:moveTo>
                <a:cubicBezTo>
                  <a:pt x="144" y="75"/>
                  <a:pt x="144" y="77"/>
                  <a:pt x="145" y="79"/>
                </a:cubicBezTo>
                <a:cubicBezTo>
                  <a:pt x="157" y="91"/>
                  <a:pt x="157" y="91"/>
                  <a:pt x="157" y="91"/>
                </a:cubicBezTo>
                <a:cubicBezTo>
                  <a:pt x="158" y="92"/>
                  <a:pt x="159" y="92"/>
                  <a:pt x="160" y="92"/>
                </a:cubicBezTo>
                <a:cubicBezTo>
                  <a:pt x="161" y="92"/>
                  <a:pt x="162" y="92"/>
                  <a:pt x="163" y="91"/>
                </a:cubicBezTo>
                <a:cubicBezTo>
                  <a:pt x="175" y="79"/>
                  <a:pt x="175" y="79"/>
                  <a:pt x="175" y="79"/>
                </a:cubicBezTo>
                <a:cubicBezTo>
                  <a:pt x="176" y="77"/>
                  <a:pt x="176" y="75"/>
                  <a:pt x="175" y="73"/>
                </a:cubicBezTo>
                <a:cubicBezTo>
                  <a:pt x="173" y="72"/>
                  <a:pt x="171" y="72"/>
                  <a:pt x="169" y="73"/>
                </a:cubicBezTo>
                <a:cubicBezTo>
                  <a:pt x="164" y="78"/>
                  <a:pt x="164" y="78"/>
                  <a:pt x="164" y="78"/>
                </a:cubicBezTo>
                <a:cubicBezTo>
                  <a:pt x="163" y="50"/>
                  <a:pt x="140" y="28"/>
                  <a:pt x="112" y="28"/>
                </a:cubicBezTo>
                <a:cubicBezTo>
                  <a:pt x="93" y="28"/>
                  <a:pt x="76" y="38"/>
                  <a:pt x="67" y="54"/>
                </a:cubicBezTo>
                <a:cubicBezTo>
                  <a:pt x="66" y="56"/>
                  <a:pt x="67" y="58"/>
                  <a:pt x="69" y="59"/>
                </a:cubicBezTo>
                <a:cubicBezTo>
                  <a:pt x="70" y="61"/>
                  <a:pt x="73" y="60"/>
                  <a:pt x="74" y="58"/>
                </a:cubicBezTo>
                <a:cubicBezTo>
                  <a:pt x="74" y="58"/>
                  <a:pt x="74" y="58"/>
                  <a:pt x="74" y="58"/>
                </a:cubicBezTo>
                <a:cubicBezTo>
                  <a:pt x="82" y="45"/>
                  <a:pt x="96" y="36"/>
                  <a:pt x="112" y="36"/>
                </a:cubicBezTo>
                <a:cubicBezTo>
                  <a:pt x="136" y="36"/>
                  <a:pt x="155" y="55"/>
                  <a:pt x="156" y="78"/>
                </a:cubicBezTo>
                <a:cubicBezTo>
                  <a:pt x="151" y="73"/>
                  <a:pt x="151" y="73"/>
                  <a:pt x="151" y="73"/>
                </a:cubicBezTo>
                <a:cubicBezTo>
                  <a:pt x="149" y="72"/>
                  <a:pt x="147" y="72"/>
                  <a:pt x="145" y="73"/>
                </a:cubicBezTo>
                <a:close/>
                <a:moveTo>
                  <a:pt x="155" y="101"/>
                </a:moveTo>
                <a:cubicBezTo>
                  <a:pt x="154" y="99"/>
                  <a:pt x="151" y="100"/>
                  <a:pt x="150" y="102"/>
                </a:cubicBezTo>
                <a:cubicBezTo>
                  <a:pt x="150" y="102"/>
                  <a:pt x="150" y="102"/>
                  <a:pt x="150" y="102"/>
                </a:cubicBezTo>
                <a:cubicBezTo>
                  <a:pt x="142" y="115"/>
                  <a:pt x="128" y="124"/>
                  <a:pt x="112" y="124"/>
                </a:cubicBezTo>
                <a:cubicBezTo>
                  <a:pt x="88" y="124"/>
                  <a:pt x="69" y="105"/>
                  <a:pt x="68" y="82"/>
                </a:cubicBezTo>
                <a:cubicBezTo>
                  <a:pt x="73" y="87"/>
                  <a:pt x="73" y="87"/>
                  <a:pt x="73" y="87"/>
                </a:cubicBezTo>
                <a:cubicBezTo>
                  <a:pt x="75" y="88"/>
                  <a:pt x="77" y="88"/>
                  <a:pt x="79" y="87"/>
                </a:cubicBezTo>
                <a:cubicBezTo>
                  <a:pt x="80" y="85"/>
                  <a:pt x="80" y="83"/>
                  <a:pt x="79" y="81"/>
                </a:cubicBezTo>
                <a:cubicBezTo>
                  <a:pt x="67" y="69"/>
                  <a:pt x="67" y="69"/>
                  <a:pt x="67" y="69"/>
                </a:cubicBezTo>
                <a:cubicBezTo>
                  <a:pt x="65" y="68"/>
                  <a:pt x="63" y="68"/>
                  <a:pt x="61" y="69"/>
                </a:cubicBezTo>
                <a:cubicBezTo>
                  <a:pt x="49" y="81"/>
                  <a:pt x="49" y="81"/>
                  <a:pt x="49" y="81"/>
                </a:cubicBezTo>
                <a:cubicBezTo>
                  <a:pt x="48" y="83"/>
                  <a:pt x="48" y="85"/>
                  <a:pt x="49" y="87"/>
                </a:cubicBezTo>
                <a:cubicBezTo>
                  <a:pt x="50" y="88"/>
                  <a:pt x="51" y="88"/>
                  <a:pt x="52" y="88"/>
                </a:cubicBezTo>
                <a:cubicBezTo>
                  <a:pt x="53" y="88"/>
                  <a:pt x="54" y="88"/>
                  <a:pt x="55" y="87"/>
                </a:cubicBezTo>
                <a:cubicBezTo>
                  <a:pt x="55" y="87"/>
                  <a:pt x="55" y="87"/>
                  <a:pt x="55" y="87"/>
                </a:cubicBezTo>
                <a:cubicBezTo>
                  <a:pt x="60" y="82"/>
                  <a:pt x="60" y="82"/>
                  <a:pt x="60" y="82"/>
                </a:cubicBezTo>
                <a:cubicBezTo>
                  <a:pt x="61" y="110"/>
                  <a:pt x="84" y="132"/>
                  <a:pt x="112" y="132"/>
                </a:cubicBezTo>
                <a:cubicBezTo>
                  <a:pt x="131" y="132"/>
                  <a:pt x="148" y="122"/>
                  <a:pt x="157" y="106"/>
                </a:cubicBezTo>
                <a:cubicBezTo>
                  <a:pt x="158" y="104"/>
                  <a:pt x="157" y="102"/>
                  <a:pt x="155" y="101"/>
                </a:cubicBezTo>
                <a:close/>
                <a:moveTo>
                  <a:pt x="112" y="100"/>
                </a:moveTo>
                <a:cubicBezTo>
                  <a:pt x="114" y="100"/>
                  <a:pt x="116" y="98"/>
                  <a:pt x="116" y="96"/>
                </a:cubicBezTo>
                <a:cubicBezTo>
                  <a:pt x="116" y="84"/>
                  <a:pt x="116" y="84"/>
                  <a:pt x="116" y="84"/>
                </a:cubicBezTo>
                <a:cubicBezTo>
                  <a:pt x="128" y="84"/>
                  <a:pt x="128" y="84"/>
                  <a:pt x="128" y="84"/>
                </a:cubicBezTo>
                <a:cubicBezTo>
                  <a:pt x="130" y="84"/>
                  <a:pt x="132" y="82"/>
                  <a:pt x="132" y="80"/>
                </a:cubicBezTo>
                <a:cubicBezTo>
                  <a:pt x="132" y="78"/>
                  <a:pt x="130" y="76"/>
                  <a:pt x="128" y="76"/>
                </a:cubicBezTo>
                <a:cubicBezTo>
                  <a:pt x="116" y="76"/>
                  <a:pt x="116" y="76"/>
                  <a:pt x="116" y="76"/>
                </a:cubicBezTo>
                <a:cubicBezTo>
                  <a:pt x="116" y="64"/>
                  <a:pt x="116" y="64"/>
                  <a:pt x="116" y="64"/>
                </a:cubicBezTo>
                <a:cubicBezTo>
                  <a:pt x="116" y="62"/>
                  <a:pt x="114" y="60"/>
                  <a:pt x="112" y="60"/>
                </a:cubicBezTo>
                <a:cubicBezTo>
                  <a:pt x="110" y="60"/>
                  <a:pt x="108" y="62"/>
                  <a:pt x="108" y="64"/>
                </a:cubicBezTo>
                <a:cubicBezTo>
                  <a:pt x="108" y="76"/>
                  <a:pt x="108" y="76"/>
                  <a:pt x="108" y="76"/>
                </a:cubicBezTo>
                <a:cubicBezTo>
                  <a:pt x="96" y="76"/>
                  <a:pt x="96" y="76"/>
                  <a:pt x="96" y="76"/>
                </a:cubicBezTo>
                <a:cubicBezTo>
                  <a:pt x="94" y="76"/>
                  <a:pt x="92" y="78"/>
                  <a:pt x="92" y="80"/>
                </a:cubicBezTo>
                <a:cubicBezTo>
                  <a:pt x="92" y="82"/>
                  <a:pt x="94" y="84"/>
                  <a:pt x="96" y="84"/>
                </a:cubicBezTo>
                <a:cubicBezTo>
                  <a:pt x="108" y="84"/>
                  <a:pt x="108" y="84"/>
                  <a:pt x="108" y="84"/>
                </a:cubicBezTo>
                <a:cubicBezTo>
                  <a:pt x="108" y="96"/>
                  <a:pt x="108" y="96"/>
                  <a:pt x="108" y="96"/>
                </a:cubicBezTo>
                <a:cubicBezTo>
                  <a:pt x="108" y="98"/>
                  <a:pt x="110" y="100"/>
                  <a:pt x="112"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b="1">
              <a:solidFill>
                <a:srgbClr val="293947"/>
              </a:solidFill>
              <a:latin typeface="Arial" panose="020B0604020202020204"/>
            </a:endParaRPr>
          </a:p>
        </p:txBody>
      </p:sp>
      <p:sp>
        <p:nvSpPr>
          <p:cNvPr id="8" name="Freeform 22">
            <a:extLst>
              <a:ext uri="{FF2B5EF4-FFF2-40B4-BE49-F238E27FC236}">
                <a16:creationId xmlns:a16="http://schemas.microsoft.com/office/drawing/2014/main" id="{6E97FB99-35AC-4B24-ABB0-0FD61ABB45AF}"/>
              </a:ext>
            </a:extLst>
          </p:cNvPr>
          <p:cNvSpPr>
            <a:spLocks noEditPoints="1"/>
          </p:cNvSpPr>
          <p:nvPr/>
        </p:nvSpPr>
        <p:spPr bwMode="auto">
          <a:xfrm>
            <a:off x="4205490" y="2847616"/>
            <a:ext cx="490533" cy="423106"/>
          </a:xfrm>
          <a:custGeom>
            <a:avLst/>
            <a:gdLst>
              <a:gd name="T0" fmla="*/ 44 w 208"/>
              <a:gd name="T1" fmla="*/ 0 h 208"/>
              <a:gd name="T2" fmla="*/ 44 w 208"/>
              <a:gd name="T3" fmla="*/ 8 h 208"/>
              <a:gd name="T4" fmla="*/ 28 w 208"/>
              <a:gd name="T5" fmla="*/ 24 h 208"/>
              <a:gd name="T6" fmla="*/ 96 w 208"/>
              <a:gd name="T7" fmla="*/ 128 h 208"/>
              <a:gd name="T8" fmla="*/ 128 w 208"/>
              <a:gd name="T9" fmla="*/ 96 h 208"/>
              <a:gd name="T10" fmla="*/ 128 w 208"/>
              <a:gd name="T11" fmla="*/ 104 h 208"/>
              <a:gd name="T12" fmla="*/ 207 w 208"/>
              <a:gd name="T13" fmla="*/ 118 h 208"/>
              <a:gd name="T14" fmla="*/ 180 w 208"/>
              <a:gd name="T15" fmla="*/ 98 h 208"/>
              <a:gd name="T16" fmla="*/ 177 w 208"/>
              <a:gd name="T17" fmla="*/ 65 h 208"/>
              <a:gd name="T18" fmla="*/ 144 w 208"/>
              <a:gd name="T19" fmla="*/ 70 h 208"/>
              <a:gd name="T20" fmla="*/ 128 w 208"/>
              <a:gd name="T21" fmla="*/ 48 h 208"/>
              <a:gd name="T22" fmla="*/ 112 w 208"/>
              <a:gd name="T23" fmla="*/ 70 h 208"/>
              <a:gd name="T24" fmla="*/ 76 w 208"/>
              <a:gd name="T25" fmla="*/ 52 h 208"/>
              <a:gd name="T26" fmla="*/ 44 w 208"/>
              <a:gd name="T27" fmla="*/ 66 h 208"/>
              <a:gd name="T28" fmla="*/ 12 w 208"/>
              <a:gd name="T29" fmla="*/ 52 h 208"/>
              <a:gd name="T30" fmla="*/ 16 w 208"/>
              <a:gd name="T31" fmla="*/ 136 h 208"/>
              <a:gd name="T32" fmla="*/ 20 w 208"/>
              <a:gd name="T33" fmla="*/ 208 h 208"/>
              <a:gd name="T34" fmla="*/ 72 w 208"/>
              <a:gd name="T35" fmla="*/ 204 h 208"/>
              <a:gd name="T36" fmla="*/ 84 w 208"/>
              <a:gd name="T37" fmla="*/ 191 h 208"/>
              <a:gd name="T38" fmla="*/ 115 w 208"/>
              <a:gd name="T39" fmla="*/ 204 h 208"/>
              <a:gd name="T40" fmla="*/ 138 w 208"/>
              <a:gd name="T41" fmla="*/ 207 h 208"/>
              <a:gd name="T42" fmla="*/ 158 w 208"/>
              <a:gd name="T43" fmla="*/ 180 h 208"/>
              <a:gd name="T44" fmla="*/ 191 w 208"/>
              <a:gd name="T45" fmla="*/ 177 h 208"/>
              <a:gd name="T46" fmla="*/ 186 w 208"/>
              <a:gd name="T47" fmla="*/ 144 h 208"/>
              <a:gd name="T48" fmla="*/ 208 w 208"/>
              <a:gd name="T49" fmla="*/ 128 h 208"/>
              <a:gd name="T50" fmla="*/ 64 w 208"/>
              <a:gd name="T51" fmla="*/ 84 h 208"/>
              <a:gd name="T52" fmla="*/ 48 w 208"/>
              <a:gd name="T53" fmla="*/ 132 h 208"/>
              <a:gd name="T54" fmla="*/ 40 w 208"/>
              <a:gd name="T55" fmla="*/ 200 h 208"/>
              <a:gd name="T56" fmla="*/ 20 w 208"/>
              <a:gd name="T57" fmla="*/ 80 h 208"/>
              <a:gd name="T58" fmla="*/ 8 w 208"/>
              <a:gd name="T59" fmla="*/ 116 h 208"/>
              <a:gd name="T60" fmla="*/ 23 w 208"/>
              <a:gd name="T61" fmla="*/ 57 h 208"/>
              <a:gd name="T62" fmla="*/ 47 w 208"/>
              <a:gd name="T63" fmla="*/ 75 h 208"/>
              <a:gd name="T64" fmla="*/ 80 w 208"/>
              <a:gd name="T65" fmla="*/ 69 h 208"/>
              <a:gd name="T66" fmla="*/ 72 w 208"/>
              <a:gd name="T67" fmla="*/ 84 h 208"/>
              <a:gd name="T68" fmla="*/ 76 w 208"/>
              <a:gd name="T69" fmla="*/ 158 h 208"/>
              <a:gd name="T70" fmla="*/ 200 w 208"/>
              <a:gd name="T71" fmla="*/ 134 h 208"/>
              <a:gd name="T72" fmla="*/ 172 w 208"/>
              <a:gd name="T73" fmla="*/ 156 h 208"/>
              <a:gd name="T74" fmla="*/ 175 w 208"/>
              <a:gd name="T75" fmla="*/ 183 h 208"/>
              <a:gd name="T76" fmla="*/ 139 w 208"/>
              <a:gd name="T77" fmla="*/ 179 h 208"/>
              <a:gd name="T78" fmla="*/ 128 w 208"/>
              <a:gd name="T79" fmla="*/ 200 h 208"/>
              <a:gd name="T80" fmla="*/ 117 w 208"/>
              <a:gd name="T81" fmla="*/ 179 h 208"/>
              <a:gd name="T82" fmla="*/ 81 w 208"/>
              <a:gd name="T83" fmla="*/ 183 h 208"/>
              <a:gd name="T84" fmla="*/ 84 w 208"/>
              <a:gd name="T85" fmla="*/ 156 h 208"/>
              <a:gd name="T86" fmla="*/ 72 w 208"/>
              <a:gd name="T87" fmla="*/ 136 h 208"/>
              <a:gd name="T88" fmla="*/ 88 w 208"/>
              <a:gd name="T89" fmla="*/ 78 h 208"/>
              <a:gd name="T90" fmla="*/ 117 w 208"/>
              <a:gd name="T91" fmla="*/ 77 h 208"/>
              <a:gd name="T92" fmla="*/ 128 w 208"/>
              <a:gd name="T93" fmla="*/ 56 h 208"/>
              <a:gd name="T94" fmla="*/ 139 w 208"/>
              <a:gd name="T95" fmla="*/ 77 h 208"/>
              <a:gd name="T96" fmla="*/ 175 w 208"/>
              <a:gd name="T97" fmla="*/ 73 h 208"/>
              <a:gd name="T98" fmla="*/ 172 w 208"/>
              <a:gd name="T99" fmla="*/ 100 h 208"/>
              <a:gd name="T100" fmla="*/ 200 w 208"/>
              <a:gd name="T101" fmla="*/ 12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8" h="208">
                <a:moveTo>
                  <a:pt x="44" y="48"/>
                </a:moveTo>
                <a:cubicBezTo>
                  <a:pt x="57" y="48"/>
                  <a:pt x="68" y="37"/>
                  <a:pt x="68" y="24"/>
                </a:cubicBezTo>
                <a:cubicBezTo>
                  <a:pt x="68" y="11"/>
                  <a:pt x="57" y="0"/>
                  <a:pt x="44" y="0"/>
                </a:cubicBezTo>
                <a:cubicBezTo>
                  <a:pt x="31" y="0"/>
                  <a:pt x="20" y="11"/>
                  <a:pt x="20" y="24"/>
                </a:cubicBezTo>
                <a:cubicBezTo>
                  <a:pt x="20" y="37"/>
                  <a:pt x="31" y="48"/>
                  <a:pt x="44" y="48"/>
                </a:cubicBezTo>
                <a:close/>
                <a:moveTo>
                  <a:pt x="44" y="8"/>
                </a:moveTo>
                <a:cubicBezTo>
                  <a:pt x="53" y="8"/>
                  <a:pt x="60" y="15"/>
                  <a:pt x="60" y="24"/>
                </a:cubicBezTo>
                <a:cubicBezTo>
                  <a:pt x="60" y="33"/>
                  <a:pt x="53" y="40"/>
                  <a:pt x="44" y="40"/>
                </a:cubicBezTo>
                <a:cubicBezTo>
                  <a:pt x="35" y="40"/>
                  <a:pt x="28" y="33"/>
                  <a:pt x="28" y="24"/>
                </a:cubicBezTo>
                <a:cubicBezTo>
                  <a:pt x="28" y="15"/>
                  <a:pt x="35" y="8"/>
                  <a:pt x="44" y="8"/>
                </a:cubicBezTo>
                <a:close/>
                <a:moveTo>
                  <a:pt x="128" y="96"/>
                </a:moveTo>
                <a:cubicBezTo>
                  <a:pt x="110" y="96"/>
                  <a:pt x="96" y="110"/>
                  <a:pt x="96" y="128"/>
                </a:cubicBezTo>
                <a:cubicBezTo>
                  <a:pt x="96" y="146"/>
                  <a:pt x="110" y="160"/>
                  <a:pt x="128" y="160"/>
                </a:cubicBezTo>
                <a:cubicBezTo>
                  <a:pt x="146" y="160"/>
                  <a:pt x="160" y="146"/>
                  <a:pt x="160" y="128"/>
                </a:cubicBezTo>
                <a:cubicBezTo>
                  <a:pt x="160" y="110"/>
                  <a:pt x="146" y="96"/>
                  <a:pt x="128" y="96"/>
                </a:cubicBezTo>
                <a:close/>
                <a:moveTo>
                  <a:pt x="128" y="152"/>
                </a:moveTo>
                <a:cubicBezTo>
                  <a:pt x="115" y="152"/>
                  <a:pt x="104" y="141"/>
                  <a:pt x="104" y="128"/>
                </a:cubicBezTo>
                <a:cubicBezTo>
                  <a:pt x="104" y="115"/>
                  <a:pt x="115" y="104"/>
                  <a:pt x="128" y="104"/>
                </a:cubicBezTo>
                <a:cubicBezTo>
                  <a:pt x="141" y="104"/>
                  <a:pt x="152" y="115"/>
                  <a:pt x="152" y="128"/>
                </a:cubicBezTo>
                <a:cubicBezTo>
                  <a:pt x="152" y="141"/>
                  <a:pt x="141" y="152"/>
                  <a:pt x="128" y="152"/>
                </a:cubicBezTo>
                <a:close/>
                <a:moveTo>
                  <a:pt x="207" y="118"/>
                </a:moveTo>
                <a:cubicBezTo>
                  <a:pt x="207" y="117"/>
                  <a:pt x="206" y="115"/>
                  <a:pt x="204" y="115"/>
                </a:cubicBezTo>
                <a:cubicBezTo>
                  <a:pt x="186" y="112"/>
                  <a:pt x="186" y="112"/>
                  <a:pt x="186" y="112"/>
                </a:cubicBezTo>
                <a:cubicBezTo>
                  <a:pt x="185" y="107"/>
                  <a:pt x="183" y="102"/>
                  <a:pt x="180" y="98"/>
                </a:cubicBezTo>
                <a:cubicBezTo>
                  <a:pt x="191" y="84"/>
                  <a:pt x="191" y="84"/>
                  <a:pt x="191" y="84"/>
                </a:cubicBezTo>
                <a:cubicBezTo>
                  <a:pt x="192" y="82"/>
                  <a:pt x="192" y="80"/>
                  <a:pt x="191" y="79"/>
                </a:cubicBezTo>
                <a:cubicBezTo>
                  <a:pt x="187" y="74"/>
                  <a:pt x="182" y="69"/>
                  <a:pt x="177" y="65"/>
                </a:cubicBezTo>
                <a:cubicBezTo>
                  <a:pt x="176" y="64"/>
                  <a:pt x="174" y="64"/>
                  <a:pt x="172" y="65"/>
                </a:cubicBezTo>
                <a:cubicBezTo>
                  <a:pt x="158" y="76"/>
                  <a:pt x="158" y="76"/>
                  <a:pt x="158" y="76"/>
                </a:cubicBezTo>
                <a:cubicBezTo>
                  <a:pt x="154" y="73"/>
                  <a:pt x="149" y="71"/>
                  <a:pt x="144" y="70"/>
                </a:cubicBezTo>
                <a:cubicBezTo>
                  <a:pt x="141" y="52"/>
                  <a:pt x="141" y="52"/>
                  <a:pt x="141" y="52"/>
                </a:cubicBezTo>
                <a:cubicBezTo>
                  <a:pt x="141" y="50"/>
                  <a:pt x="139" y="49"/>
                  <a:pt x="138" y="49"/>
                </a:cubicBezTo>
                <a:cubicBezTo>
                  <a:pt x="135" y="48"/>
                  <a:pt x="131" y="48"/>
                  <a:pt x="128" y="48"/>
                </a:cubicBezTo>
                <a:cubicBezTo>
                  <a:pt x="125" y="48"/>
                  <a:pt x="121" y="48"/>
                  <a:pt x="118" y="49"/>
                </a:cubicBezTo>
                <a:cubicBezTo>
                  <a:pt x="117" y="49"/>
                  <a:pt x="115" y="50"/>
                  <a:pt x="115" y="52"/>
                </a:cubicBezTo>
                <a:cubicBezTo>
                  <a:pt x="112" y="70"/>
                  <a:pt x="112" y="70"/>
                  <a:pt x="112" y="70"/>
                </a:cubicBezTo>
                <a:cubicBezTo>
                  <a:pt x="107" y="71"/>
                  <a:pt x="102" y="73"/>
                  <a:pt x="98" y="76"/>
                </a:cubicBezTo>
                <a:cubicBezTo>
                  <a:pt x="88" y="68"/>
                  <a:pt x="88" y="68"/>
                  <a:pt x="88" y="68"/>
                </a:cubicBezTo>
                <a:cubicBezTo>
                  <a:pt x="88" y="61"/>
                  <a:pt x="83" y="54"/>
                  <a:pt x="76" y="52"/>
                </a:cubicBezTo>
                <a:cubicBezTo>
                  <a:pt x="65" y="48"/>
                  <a:pt x="65" y="48"/>
                  <a:pt x="65" y="48"/>
                </a:cubicBezTo>
                <a:cubicBezTo>
                  <a:pt x="64" y="48"/>
                  <a:pt x="62" y="48"/>
                  <a:pt x="61" y="49"/>
                </a:cubicBezTo>
                <a:cubicBezTo>
                  <a:pt x="44" y="66"/>
                  <a:pt x="44" y="66"/>
                  <a:pt x="44" y="66"/>
                </a:cubicBezTo>
                <a:cubicBezTo>
                  <a:pt x="27" y="49"/>
                  <a:pt x="27" y="49"/>
                  <a:pt x="27" y="49"/>
                </a:cubicBezTo>
                <a:cubicBezTo>
                  <a:pt x="26" y="48"/>
                  <a:pt x="24" y="48"/>
                  <a:pt x="23" y="48"/>
                </a:cubicBezTo>
                <a:cubicBezTo>
                  <a:pt x="12" y="52"/>
                  <a:pt x="12" y="52"/>
                  <a:pt x="12" y="52"/>
                </a:cubicBezTo>
                <a:cubicBezTo>
                  <a:pt x="5" y="54"/>
                  <a:pt x="0" y="61"/>
                  <a:pt x="0" y="69"/>
                </a:cubicBezTo>
                <a:cubicBezTo>
                  <a:pt x="0" y="116"/>
                  <a:pt x="0" y="116"/>
                  <a:pt x="0" y="116"/>
                </a:cubicBezTo>
                <a:cubicBezTo>
                  <a:pt x="0" y="126"/>
                  <a:pt x="7" y="134"/>
                  <a:pt x="16" y="136"/>
                </a:cubicBezTo>
                <a:cubicBezTo>
                  <a:pt x="16" y="204"/>
                  <a:pt x="16" y="204"/>
                  <a:pt x="16" y="204"/>
                </a:cubicBezTo>
                <a:cubicBezTo>
                  <a:pt x="16" y="205"/>
                  <a:pt x="16" y="206"/>
                  <a:pt x="17" y="207"/>
                </a:cubicBezTo>
                <a:cubicBezTo>
                  <a:pt x="18" y="208"/>
                  <a:pt x="19" y="208"/>
                  <a:pt x="20" y="208"/>
                </a:cubicBezTo>
                <a:cubicBezTo>
                  <a:pt x="68" y="208"/>
                  <a:pt x="68" y="208"/>
                  <a:pt x="68" y="208"/>
                </a:cubicBezTo>
                <a:cubicBezTo>
                  <a:pt x="69" y="208"/>
                  <a:pt x="70" y="208"/>
                  <a:pt x="71" y="207"/>
                </a:cubicBezTo>
                <a:cubicBezTo>
                  <a:pt x="72" y="206"/>
                  <a:pt x="72" y="205"/>
                  <a:pt x="72" y="204"/>
                </a:cubicBezTo>
                <a:cubicBezTo>
                  <a:pt x="72" y="185"/>
                  <a:pt x="72" y="185"/>
                  <a:pt x="72" y="185"/>
                </a:cubicBezTo>
                <a:cubicBezTo>
                  <a:pt x="74" y="187"/>
                  <a:pt x="76" y="189"/>
                  <a:pt x="79" y="191"/>
                </a:cubicBezTo>
                <a:cubicBezTo>
                  <a:pt x="80" y="192"/>
                  <a:pt x="82" y="192"/>
                  <a:pt x="84" y="191"/>
                </a:cubicBezTo>
                <a:cubicBezTo>
                  <a:pt x="98" y="180"/>
                  <a:pt x="98" y="180"/>
                  <a:pt x="98" y="180"/>
                </a:cubicBezTo>
                <a:cubicBezTo>
                  <a:pt x="102" y="183"/>
                  <a:pt x="107" y="185"/>
                  <a:pt x="112" y="186"/>
                </a:cubicBezTo>
                <a:cubicBezTo>
                  <a:pt x="115" y="204"/>
                  <a:pt x="115" y="204"/>
                  <a:pt x="115" y="204"/>
                </a:cubicBezTo>
                <a:cubicBezTo>
                  <a:pt x="115" y="206"/>
                  <a:pt x="117" y="207"/>
                  <a:pt x="118" y="207"/>
                </a:cubicBezTo>
                <a:cubicBezTo>
                  <a:pt x="121" y="208"/>
                  <a:pt x="125" y="208"/>
                  <a:pt x="128" y="208"/>
                </a:cubicBezTo>
                <a:cubicBezTo>
                  <a:pt x="131" y="208"/>
                  <a:pt x="135" y="208"/>
                  <a:pt x="138" y="207"/>
                </a:cubicBezTo>
                <a:cubicBezTo>
                  <a:pt x="139" y="207"/>
                  <a:pt x="141" y="206"/>
                  <a:pt x="141" y="204"/>
                </a:cubicBezTo>
                <a:cubicBezTo>
                  <a:pt x="144" y="186"/>
                  <a:pt x="144" y="186"/>
                  <a:pt x="144" y="186"/>
                </a:cubicBezTo>
                <a:cubicBezTo>
                  <a:pt x="149" y="185"/>
                  <a:pt x="154" y="183"/>
                  <a:pt x="158" y="180"/>
                </a:cubicBezTo>
                <a:cubicBezTo>
                  <a:pt x="172" y="191"/>
                  <a:pt x="172" y="191"/>
                  <a:pt x="172" y="191"/>
                </a:cubicBezTo>
                <a:cubicBezTo>
                  <a:pt x="174" y="192"/>
                  <a:pt x="176" y="192"/>
                  <a:pt x="177" y="191"/>
                </a:cubicBezTo>
                <a:cubicBezTo>
                  <a:pt x="182" y="187"/>
                  <a:pt x="187" y="182"/>
                  <a:pt x="191" y="177"/>
                </a:cubicBezTo>
                <a:cubicBezTo>
                  <a:pt x="192" y="176"/>
                  <a:pt x="192" y="174"/>
                  <a:pt x="191" y="172"/>
                </a:cubicBezTo>
                <a:cubicBezTo>
                  <a:pt x="180" y="158"/>
                  <a:pt x="180" y="158"/>
                  <a:pt x="180" y="158"/>
                </a:cubicBezTo>
                <a:cubicBezTo>
                  <a:pt x="183" y="153"/>
                  <a:pt x="185" y="149"/>
                  <a:pt x="186" y="144"/>
                </a:cubicBezTo>
                <a:cubicBezTo>
                  <a:pt x="204" y="141"/>
                  <a:pt x="204" y="141"/>
                  <a:pt x="204" y="141"/>
                </a:cubicBezTo>
                <a:cubicBezTo>
                  <a:pt x="206" y="141"/>
                  <a:pt x="207" y="139"/>
                  <a:pt x="207" y="138"/>
                </a:cubicBezTo>
                <a:cubicBezTo>
                  <a:pt x="208" y="135"/>
                  <a:pt x="208" y="131"/>
                  <a:pt x="208" y="128"/>
                </a:cubicBezTo>
                <a:cubicBezTo>
                  <a:pt x="208" y="125"/>
                  <a:pt x="208" y="121"/>
                  <a:pt x="207" y="118"/>
                </a:cubicBezTo>
                <a:close/>
                <a:moveTo>
                  <a:pt x="68" y="80"/>
                </a:moveTo>
                <a:cubicBezTo>
                  <a:pt x="66" y="80"/>
                  <a:pt x="64" y="82"/>
                  <a:pt x="64" y="84"/>
                </a:cubicBezTo>
                <a:cubicBezTo>
                  <a:pt x="64" y="200"/>
                  <a:pt x="64" y="200"/>
                  <a:pt x="64" y="200"/>
                </a:cubicBezTo>
                <a:cubicBezTo>
                  <a:pt x="48" y="200"/>
                  <a:pt x="48" y="200"/>
                  <a:pt x="48" y="200"/>
                </a:cubicBezTo>
                <a:cubicBezTo>
                  <a:pt x="48" y="132"/>
                  <a:pt x="48" y="132"/>
                  <a:pt x="48" y="132"/>
                </a:cubicBezTo>
                <a:cubicBezTo>
                  <a:pt x="48" y="130"/>
                  <a:pt x="46" y="128"/>
                  <a:pt x="44" y="128"/>
                </a:cubicBezTo>
                <a:cubicBezTo>
                  <a:pt x="42" y="128"/>
                  <a:pt x="40" y="130"/>
                  <a:pt x="40" y="132"/>
                </a:cubicBezTo>
                <a:cubicBezTo>
                  <a:pt x="40" y="200"/>
                  <a:pt x="40" y="200"/>
                  <a:pt x="40" y="200"/>
                </a:cubicBezTo>
                <a:cubicBezTo>
                  <a:pt x="24" y="200"/>
                  <a:pt x="24" y="200"/>
                  <a:pt x="24" y="200"/>
                </a:cubicBezTo>
                <a:cubicBezTo>
                  <a:pt x="24" y="84"/>
                  <a:pt x="24" y="84"/>
                  <a:pt x="24" y="84"/>
                </a:cubicBezTo>
                <a:cubicBezTo>
                  <a:pt x="24" y="82"/>
                  <a:pt x="22" y="80"/>
                  <a:pt x="20" y="80"/>
                </a:cubicBezTo>
                <a:cubicBezTo>
                  <a:pt x="18" y="80"/>
                  <a:pt x="16" y="82"/>
                  <a:pt x="16" y="84"/>
                </a:cubicBezTo>
                <a:cubicBezTo>
                  <a:pt x="16" y="127"/>
                  <a:pt x="16" y="127"/>
                  <a:pt x="16" y="127"/>
                </a:cubicBezTo>
                <a:cubicBezTo>
                  <a:pt x="11" y="126"/>
                  <a:pt x="8" y="121"/>
                  <a:pt x="8" y="116"/>
                </a:cubicBezTo>
                <a:cubicBezTo>
                  <a:pt x="8" y="69"/>
                  <a:pt x="8" y="69"/>
                  <a:pt x="8" y="69"/>
                </a:cubicBezTo>
                <a:cubicBezTo>
                  <a:pt x="8" y="65"/>
                  <a:pt x="11" y="61"/>
                  <a:pt x="15" y="59"/>
                </a:cubicBezTo>
                <a:cubicBezTo>
                  <a:pt x="23" y="57"/>
                  <a:pt x="23" y="57"/>
                  <a:pt x="23" y="57"/>
                </a:cubicBezTo>
                <a:cubicBezTo>
                  <a:pt x="41" y="75"/>
                  <a:pt x="41" y="75"/>
                  <a:pt x="41" y="75"/>
                </a:cubicBezTo>
                <a:cubicBezTo>
                  <a:pt x="42" y="76"/>
                  <a:pt x="43" y="76"/>
                  <a:pt x="44" y="76"/>
                </a:cubicBezTo>
                <a:cubicBezTo>
                  <a:pt x="45" y="76"/>
                  <a:pt x="46" y="76"/>
                  <a:pt x="47" y="75"/>
                </a:cubicBezTo>
                <a:cubicBezTo>
                  <a:pt x="65" y="57"/>
                  <a:pt x="65" y="57"/>
                  <a:pt x="65" y="57"/>
                </a:cubicBezTo>
                <a:cubicBezTo>
                  <a:pt x="73" y="59"/>
                  <a:pt x="73" y="59"/>
                  <a:pt x="73" y="59"/>
                </a:cubicBezTo>
                <a:cubicBezTo>
                  <a:pt x="77" y="61"/>
                  <a:pt x="80" y="65"/>
                  <a:pt x="80" y="69"/>
                </a:cubicBezTo>
                <a:cubicBezTo>
                  <a:pt x="80" y="116"/>
                  <a:pt x="80" y="116"/>
                  <a:pt x="80" y="116"/>
                </a:cubicBezTo>
                <a:cubicBezTo>
                  <a:pt x="80" y="121"/>
                  <a:pt x="77" y="126"/>
                  <a:pt x="72" y="127"/>
                </a:cubicBezTo>
                <a:cubicBezTo>
                  <a:pt x="72" y="84"/>
                  <a:pt x="72" y="84"/>
                  <a:pt x="72" y="84"/>
                </a:cubicBezTo>
                <a:cubicBezTo>
                  <a:pt x="72" y="82"/>
                  <a:pt x="70" y="80"/>
                  <a:pt x="68" y="80"/>
                </a:cubicBezTo>
                <a:close/>
                <a:moveTo>
                  <a:pt x="72" y="150"/>
                </a:moveTo>
                <a:cubicBezTo>
                  <a:pt x="73" y="153"/>
                  <a:pt x="74" y="155"/>
                  <a:pt x="76" y="158"/>
                </a:cubicBezTo>
                <a:cubicBezTo>
                  <a:pt x="72" y="163"/>
                  <a:pt x="72" y="163"/>
                  <a:pt x="72" y="163"/>
                </a:cubicBezTo>
                <a:lnTo>
                  <a:pt x="72" y="150"/>
                </a:lnTo>
                <a:close/>
                <a:moveTo>
                  <a:pt x="200" y="134"/>
                </a:moveTo>
                <a:cubicBezTo>
                  <a:pt x="182" y="136"/>
                  <a:pt x="182" y="136"/>
                  <a:pt x="182" y="136"/>
                </a:cubicBezTo>
                <a:cubicBezTo>
                  <a:pt x="181" y="136"/>
                  <a:pt x="179" y="138"/>
                  <a:pt x="179" y="139"/>
                </a:cubicBezTo>
                <a:cubicBezTo>
                  <a:pt x="178" y="145"/>
                  <a:pt x="175" y="151"/>
                  <a:pt x="172" y="156"/>
                </a:cubicBezTo>
                <a:cubicBezTo>
                  <a:pt x="171" y="157"/>
                  <a:pt x="171" y="159"/>
                  <a:pt x="172" y="161"/>
                </a:cubicBezTo>
                <a:cubicBezTo>
                  <a:pt x="183" y="175"/>
                  <a:pt x="183" y="175"/>
                  <a:pt x="183" y="175"/>
                </a:cubicBezTo>
                <a:cubicBezTo>
                  <a:pt x="180" y="178"/>
                  <a:pt x="178" y="180"/>
                  <a:pt x="175" y="183"/>
                </a:cubicBezTo>
                <a:cubicBezTo>
                  <a:pt x="161" y="172"/>
                  <a:pt x="161" y="172"/>
                  <a:pt x="161" y="172"/>
                </a:cubicBezTo>
                <a:cubicBezTo>
                  <a:pt x="159" y="171"/>
                  <a:pt x="157" y="171"/>
                  <a:pt x="156" y="172"/>
                </a:cubicBezTo>
                <a:cubicBezTo>
                  <a:pt x="151" y="175"/>
                  <a:pt x="145" y="178"/>
                  <a:pt x="139" y="179"/>
                </a:cubicBezTo>
                <a:cubicBezTo>
                  <a:pt x="138" y="179"/>
                  <a:pt x="136" y="181"/>
                  <a:pt x="136" y="182"/>
                </a:cubicBezTo>
                <a:cubicBezTo>
                  <a:pt x="134" y="200"/>
                  <a:pt x="134" y="200"/>
                  <a:pt x="134" y="200"/>
                </a:cubicBezTo>
                <a:cubicBezTo>
                  <a:pt x="132" y="200"/>
                  <a:pt x="130" y="200"/>
                  <a:pt x="128" y="200"/>
                </a:cubicBezTo>
                <a:cubicBezTo>
                  <a:pt x="126" y="200"/>
                  <a:pt x="124" y="200"/>
                  <a:pt x="122" y="200"/>
                </a:cubicBezTo>
                <a:cubicBezTo>
                  <a:pt x="120" y="182"/>
                  <a:pt x="120" y="182"/>
                  <a:pt x="120" y="182"/>
                </a:cubicBezTo>
                <a:cubicBezTo>
                  <a:pt x="120" y="181"/>
                  <a:pt x="118" y="179"/>
                  <a:pt x="117" y="179"/>
                </a:cubicBezTo>
                <a:cubicBezTo>
                  <a:pt x="111" y="178"/>
                  <a:pt x="105" y="175"/>
                  <a:pt x="100" y="172"/>
                </a:cubicBezTo>
                <a:cubicBezTo>
                  <a:pt x="99" y="171"/>
                  <a:pt x="97" y="171"/>
                  <a:pt x="95" y="172"/>
                </a:cubicBezTo>
                <a:cubicBezTo>
                  <a:pt x="81" y="183"/>
                  <a:pt x="81" y="183"/>
                  <a:pt x="81" y="183"/>
                </a:cubicBezTo>
                <a:cubicBezTo>
                  <a:pt x="78" y="180"/>
                  <a:pt x="76" y="178"/>
                  <a:pt x="73" y="175"/>
                </a:cubicBezTo>
                <a:cubicBezTo>
                  <a:pt x="84" y="161"/>
                  <a:pt x="84" y="161"/>
                  <a:pt x="84" y="161"/>
                </a:cubicBezTo>
                <a:cubicBezTo>
                  <a:pt x="85" y="159"/>
                  <a:pt x="85" y="157"/>
                  <a:pt x="84" y="156"/>
                </a:cubicBezTo>
                <a:cubicBezTo>
                  <a:pt x="81" y="151"/>
                  <a:pt x="78" y="145"/>
                  <a:pt x="77" y="139"/>
                </a:cubicBezTo>
                <a:cubicBezTo>
                  <a:pt x="77" y="138"/>
                  <a:pt x="75" y="136"/>
                  <a:pt x="74" y="136"/>
                </a:cubicBezTo>
                <a:cubicBezTo>
                  <a:pt x="72" y="136"/>
                  <a:pt x="72" y="136"/>
                  <a:pt x="72" y="136"/>
                </a:cubicBezTo>
                <a:cubicBezTo>
                  <a:pt x="72" y="136"/>
                  <a:pt x="72" y="136"/>
                  <a:pt x="72" y="136"/>
                </a:cubicBezTo>
                <a:cubicBezTo>
                  <a:pt x="81" y="134"/>
                  <a:pt x="88" y="126"/>
                  <a:pt x="88" y="116"/>
                </a:cubicBezTo>
                <a:cubicBezTo>
                  <a:pt x="88" y="78"/>
                  <a:pt x="88" y="78"/>
                  <a:pt x="88" y="78"/>
                </a:cubicBezTo>
                <a:cubicBezTo>
                  <a:pt x="95" y="84"/>
                  <a:pt x="95" y="84"/>
                  <a:pt x="95" y="84"/>
                </a:cubicBezTo>
                <a:cubicBezTo>
                  <a:pt x="97" y="85"/>
                  <a:pt x="99" y="85"/>
                  <a:pt x="100" y="84"/>
                </a:cubicBezTo>
                <a:cubicBezTo>
                  <a:pt x="105" y="81"/>
                  <a:pt x="111" y="78"/>
                  <a:pt x="117" y="77"/>
                </a:cubicBezTo>
                <a:cubicBezTo>
                  <a:pt x="118" y="77"/>
                  <a:pt x="120" y="75"/>
                  <a:pt x="120" y="74"/>
                </a:cubicBezTo>
                <a:cubicBezTo>
                  <a:pt x="122" y="56"/>
                  <a:pt x="122" y="56"/>
                  <a:pt x="122" y="56"/>
                </a:cubicBezTo>
                <a:cubicBezTo>
                  <a:pt x="124" y="56"/>
                  <a:pt x="126" y="56"/>
                  <a:pt x="128" y="56"/>
                </a:cubicBezTo>
                <a:cubicBezTo>
                  <a:pt x="130" y="56"/>
                  <a:pt x="132" y="56"/>
                  <a:pt x="134" y="56"/>
                </a:cubicBezTo>
                <a:cubicBezTo>
                  <a:pt x="136" y="74"/>
                  <a:pt x="136" y="74"/>
                  <a:pt x="136" y="74"/>
                </a:cubicBezTo>
                <a:cubicBezTo>
                  <a:pt x="136" y="75"/>
                  <a:pt x="138" y="77"/>
                  <a:pt x="139" y="77"/>
                </a:cubicBezTo>
                <a:cubicBezTo>
                  <a:pt x="145" y="78"/>
                  <a:pt x="151" y="81"/>
                  <a:pt x="156" y="84"/>
                </a:cubicBezTo>
                <a:cubicBezTo>
                  <a:pt x="157" y="85"/>
                  <a:pt x="159" y="85"/>
                  <a:pt x="161" y="84"/>
                </a:cubicBezTo>
                <a:cubicBezTo>
                  <a:pt x="175" y="73"/>
                  <a:pt x="175" y="73"/>
                  <a:pt x="175" y="73"/>
                </a:cubicBezTo>
                <a:cubicBezTo>
                  <a:pt x="178" y="76"/>
                  <a:pt x="180" y="78"/>
                  <a:pt x="183" y="81"/>
                </a:cubicBezTo>
                <a:cubicBezTo>
                  <a:pt x="172" y="95"/>
                  <a:pt x="172" y="95"/>
                  <a:pt x="172" y="95"/>
                </a:cubicBezTo>
                <a:cubicBezTo>
                  <a:pt x="171" y="97"/>
                  <a:pt x="171" y="99"/>
                  <a:pt x="172" y="100"/>
                </a:cubicBezTo>
                <a:cubicBezTo>
                  <a:pt x="175" y="105"/>
                  <a:pt x="178" y="111"/>
                  <a:pt x="179" y="117"/>
                </a:cubicBezTo>
                <a:cubicBezTo>
                  <a:pt x="179" y="118"/>
                  <a:pt x="181" y="120"/>
                  <a:pt x="182" y="120"/>
                </a:cubicBezTo>
                <a:cubicBezTo>
                  <a:pt x="200" y="122"/>
                  <a:pt x="200" y="122"/>
                  <a:pt x="200" y="122"/>
                </a:cubicBezTo>
                <a:cubicBezTo>
                  <a:pt x="200" y="124"/>
                  <a:pt x="200" y="126"/>
                  <a:pt x="200" y="128"/>
                </a:cubicBezTo>
                <a:cubicBezTo>
                  <a:pt x="200" y="130"/>
                  <a:pt x="200" y="132"/>
                  <a:pt x="200" y="1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b="1">
              <a:solidFill>
                <a:srgbClr val="293947"/>
              </a:solidFill>
              <a:latin typeface="Arial" panose="020B0604020202020204"/>
            </a:endParaRPr>
          </a:p>
        </p:txBody>
      </p:sp>
      <p:sp>
        <p:nvSpPr>
          <p:cNvPr id="9" name="Rectangle 8">
            <a:extLst>
              <a:ext uri="{FF2B5EF4-FFF2-40B4-BE49-F238E27FC236}">
                <a16:creationId xmlns:a16="http://schemas.microsoft.com/office/drawing/2014/main" id="{06EDDB43-306F-49C5-9B76-8B8C2BB5B971}"/>
              </a:ext>
            </a:extLst>
          </p:cNvPr>
          <p:cNvSpPr/>
          <p:nvPr/>
        </p:nvSpPr>
        <p:spPr>
          <a:xfrm>
            <a:off x="4862320" y="5743343"/>
            <a:ext cx="1625273" cy="3704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rgbClr val="293947"/>
                </a:solidFill>
                <a:latin typeface="Arial" panose="020B0604020202020204"/>
              </a:rPr>
              <a:t>Environment</a:t>
            </a:r>
          </a:p>
        </p:txBody>
      </p:sp>
      <p:sp>
        <p:nvSpPr>
          <p:cNvPr id="10" name="Rectangle 9">
            <a:extLst>
              <a:ext uri="{FF2B5EF4-FFF2-40B4-BE49-F238E27FC236}">
                <a16:creationId xmlns:a16="http://schemas.microsoft.com/office/drawing/2014/main" id="{DBF76238-729D-42F5-BB92-04D6D871F81E}"/>
              </a:ext>
            </a:extLst>
          </p:cNvPr>
          <p:cNvSpPr/>
          <p:nvPr/>
        </p:nvSpPr>
        <p:spPr>
          <a:xfrm>
            <a:off x="7352654" y="4184178"/>
            <a:ext cx="1462785" cy="44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293947"/>
                </a:solidFill>
                <a:latin typeface="Arial" panose="020B0604020202020204"/>
              </a:rPr>
              <a:t>Technology </a:t>
            </a:r>
          </a:p>
        </p:txBody>
      </p:sp>
      <p:sp>
        <p:nvSpPr>
          <p:cNvPr id="14" name="Freeform 44">
            <a:extLst>
              <a:ext uri="{FF2B5EF4-FFF2-40B4-BE49-F238E27FC236}">
                <a16:creationId xmlns:a16="http://schemas.microsoft.com/office/drawing/2014/main" id="{697C8965-059B-4B81-9E43-2EBCAE9E3E75}"/>
              </a:ext>
            </a:extLst>
          </p:cNvPr>
          <p:cNvSpPr>
            <a:spLocks noEditPoints="1"/>
          </p:cNvSpPr>
          <p:nvPr/>
        </p:nvSpPr>
        <p:spPr bwMode="auto">
          <a:xfrm>
            <a:off x="4212578" y="4414784"/>
            <a:ext cx="413069" cy="393283"/>
          </a:xfrm>
          <a:custGeom>
            <a:avLst/>
            <a:gdLst>
              <a:gd name="T0" fmla="*/ 64 w 208"/>
              <a:gd name="T1" fmla="*/ 104 h 208"/>
              <a:gd name="T2" fmla="*/ 144 w 208"/>
              <a:gd name="T3" fmla="*/ 104 h 208"/>
              <a:gd name="T4" fmla="*/ 104 w 208"/>
              <a:gd name="T5" fmla="*/ 136 h 208"/>
              <a:gd name="T6" fmla="*/ 104 w 208"/>
              <a:gd name="T7" fmla="*/ 72 h 208"/>
              <a:gd name="T8" fmla="*/ 104 w 208"/>
              <a:gd name="T9" fmla="*/ 136 h 208"/>
              <a:gd name="T10" fmla="*/ 204 w 208"/>
              <a:gd name="T11" fmla="*/ 88 h 208"/>
              <a:gd name="T12" fmla="*/ 171 w 208"/>
              <a:gd name="T13" fmla="*/ 65 h 208"/>
              <a:gd name="T14" fmla="*/ 186 w 208"/>
              <a:gd name="T15" fmla="*/ 40 h 208"/>
              <a:gd name="T16" fmla="*/ 163 w 208"/>
              <a:gd name="T17" fmla="*/ 22 h 208"/>
              <a:gd name="T18" fmla="*/ 124 w 208"/>
              <a:gd name="T19" fmla="*/ 29 h 208"/>
              <a:gd name="T20" fmla="*/ 117 w 208"/>
              <a:gd name="T21" fmla="*/ 1 h 208"/>
              <a:gd name="T22" fmla="*/ 91 w 208"/>
              <a:gd name="T23" fmla="*/ 1 h 208"/>
              <a:gd name="T24" fmla="*/ 84 w 208"/>
              <a:gd name="T25" fmla="*/ 29 h 208"/>
              <a:gd name="T26" fmla="*/ 45 w 208"/>
              <a:gd name="T27" fmla="*/ 22 h 208"/>
              <a:gd name="T28" fmla="*/ 22 w 208"/>
              <a:gd name="T29" fmla="*/ 40 h 208"/>
              <a:gd name="T30" fmla="*/ 37 w 208"/>
              <a:gd name="T31" fmla="*/ 65 h 208"/>
              <a:gd name="T32" fmla="*/ 4 w 208"/>
              <a:gd name="T33" fmla="*/ 88 h 208"/>
              <a:gd name="T34" fmla="*/ 0 w 208"/>
              <a:gd name="T35" fmla="*/ 104 h 208"/>
              <a:gd name="T36" fmla="*/ 4 w 208"/>
              <a:gd name="T37" fmla="*/ 120 h 208"/>
              <a:gd name="T38" fmla="*/ 37 w 208"/>
              <a:gd name="T39" fmla="*/ 143 h 208"/>
              <a:gd name="T40" fmla="*/ 22 w 208"/>
              <a:gd name="T41" fmla="*/ 168 h 208"/>
              <a:gd name="T42" fmla="*/ 45 w 208"/>
              <a:gd name="T43" fmla="*/ 186 h 208"/>
              <a:gd name="T44" fmla="*/ 84 w 208"/>
              <a:gd name="T45" fmla="*/ 179 h 208"/>
              <a:gd name="T46" fmla="*/ 91 w 208"/>
              <a:gd name="T47" fmla="*/ 207 h 208"/>
              <a:gd name="T48" fmla="*/ 117 w 208"/>
              <a:gd name="T49" fmla="*/ 207 h 208"/>
              <a:gd name="T50" fmla="*/ 124 w 208"/>
              <a:gd name="T51" fmla="*/ 179 h 208"/>
              <a:gd name="T52" fmla="*/ 163 w 208"/>
              <a:gd name="T53" fmla="*/ 186 h 208"/>
              <a:gd name="T54" fmla="*/ 186 w 208"/>
              <a:gd name="T55" fmla="*/ 168 h 208"/>
              <a:gd name="T56" fmla="*/ 171 w 208"/>
              <a:gd name="T57" fmla="*/ 143 h 208"/>
              <a:gd name="T58" fmla="*/ 204 w 208"/>
              <a:gd name="T59" fmla="*/ 120 h 208"/>
              <a:gd name="T60" fmla="*/ 208 w 208"/>
              <a:gd name="T61" fmla="*/ 104 h 208"/>
              <a:gd name="T62" fmla="*/ 200 w 208"/>
              <a:gd name="T63" fmla="*/ 113 h 208"/>
              <a:gd name="T64" fmla="*/ 172 w 208"/>
              <a:gd name="T65" fmla="*/ 119 h 208"/>
              <a:gd name="T66" fmla="*/ 163 w 208"/>
              <a:gd name="T67" fmla="*/ 146 h 208"/>
              <a:gd name="T68" fmla="*/ 166 w 208"/>
              <a:gd name="T69" fmla="*/ 178 h 208"/>
              <a:gd name="T70" fmla="*/ 142 w 208"/>
              <a:gd name="T71" fmla="*/ 163 h 208"/>
              <a:gd name="T72" fmla="*/ 116 w 208"/>
              <a:gd name="T73" fmla="*/ 176 h 208"/>
              <a:gd name="T74" fmla="*/ 104 w 208"/>
              <a:gd name="T75" fmla="*/ 200 h 208"/>
              <a:gd name="T76" fmla="*/ 92 w 208"/>
              <a:gd name="T77" fmla="*/ 176 h 208"/>
              <a:gd name="T78" fmla="*/ 66 w 208"/>
              <a:gd name="T79" fmla="*/ 163 h 208"/>
              <a:gd name="T80" fmla="*/ 42 w 208"/>
              <a:gd name="T81" fmla="*/ 178 h 208"/>
              <a:gd name="T82" fmla="*/ 45 w 208"/>
              <a:gd name="T83" fmla="*/ 146 h 208"/>
              <a:gd name="T84" fmla="*/ 36 w 208"/>
              <a:gd name="T85" fmla="*/ 119 h 208"/>
              <a:gd name="T86" fmla="*/ 8 w 208"/>
              <a:gd name="T87" fmla="*/ 113 h 208"/>
              <a:gd name="T88" fmla="*/ 8 w 208"/>
              <a:gd name="T89" fmla="*/ 95 h 208"/>
              <a:gd name="T90" fmla="*/ 36 w 208"/>
              <a:gd name="T91" fmla="*/ 89 h 208"/>
              <a:gd name="T92" fmla="*/ 45 w 208"/>
              <a:gd name="T93" fmla="*/ 62 h 208"/>
              <a:gd name="T94" fmla="*/ 42 w 208"/>
              <a:gd name="T95" fmla="*/ 30 h 208"/>
              <a:gd name="T96" fmla="*/ 66 w 208"/>
              <a:gd name="T97" fmla="*/ 45 h 208"/>
              <a:gd name="T98" fmla="*/ 92 w 208"/>
              <a:gd name="T99" fmla="*/ 32 h 208"/>
              <a:gd name="T100" fmla="*/ 104 w 208"/>
              <a:gd name="T101" fmla="*/ 8 h 208"/>
              <a:gd name="T102" fmla="*/ 116 w 208"/>
              <a:gd name="T103" fmla="*/ 32 h 208"/>
              <a:gd name="T104" fmla="*/ 142 w 208"/>
              <a:gd name="T105" fmla="*/ 45 h 208"/>
              <a:gd name="T106" fmla="*/ 166 w 208"/>
              <a:gd name="T107" fmla="*/ 30 h 208"/>
              <a:gd name="T108" fmla="*/ 163 w 208"/>
              <a:gd name="T109" fmla="*/ 62 h 208"/>
              <a:gd name="T110" fmla="*/ 172 w 208"/>
              <a:gd name="T111" fmla="*/ 89 h 208"/>
              <a:gd name="T112" fmla="*/ 200 w 208"/>
              <a:gd name="T113" fmla="*/ 95 h 208"/>
              <a:gd name="T114" fmla="*/ 200 w 208"/>
              <a:gd name="T115" fmla="*/ 11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8" h="208">
                <a:moveTo>
                  <a:pt x="104" y="64"/>
                </a:moveTo>
                <a:cubicBezTo>
                  <a:pt x="82" y="64"/>
                  <a:pt x="64" y="82"/>
                  <a:pt x="64" y="104"/>
                </a:cubicBezTo>
                <a:cubicBezTo>
                  <a:pt x="64" y="126"/>
                  <a:pt x="82" y="144"/>
                  <a:pt x="104" y="144"/>
                </a:cubicBezTo>
                <a:cubicBezTo>
                  <a:pt x="126" y="144"/>
                  <a:pt x="144" y="126"/>
                  <a:pt x="144" y="104"/>
                </a:cubicBezTo>
                <a:cubicBezTo>
                  <a:pt x="144" y="82"/>
                  <a:pt x="126" y="64"/>
                  <a:pt x="104" y="64"/>
                </a:cubicBezTo>
                <a:close/>
                <a:moveTo>
                  <a:pt x="104" y="136"/>
                </a:moveTo>
                <a:cubicBezTo>
                  <a:pt x="86" y="136"/>
                  <a:pt x="72" y="122"/>
                  <a:pt x="72" y="104"/>
                </a:cubicBezTo>
                <a:cubicBezTo>
                  <a:pt x="72" y="86"/>
                  <a:pt x="86" y="72"/>
                  <a:pt x="104" y="72"/>
                </a:cubicBezTo>
                <a:cubicBezTo>
                  <a:pt x="122" y="72"/>
                  <a:pt x="136" y="86"/>
                  <a:pt x="136" y="104"/>
                </a:cubicBezTo>
                <a:cubicBezTo>
                  <a:pt x="136" y="122"/>
                  <a:pt x="122" y="136"/>
                  <a:pt x="104" y="136"/>
                </a:cubicBezTo>
                <a:close/>
                <a:moveTo>
                  <a:pt x="207" y="91"/>
                </a:moveTo>
                <a:cubicBezTo>
                  <a:pt x="207" y="90"/>
                  <a:pt x="206" y="88"/>
                  <a:pt x="204" y="88"/>
                </a:cubicBezTo>
                <a:cubicBezTo>
                  <a:pt x="179" y="84"/>
                  <a:pt x="179" y="84"/>
                  <a:pt x="179" y="84"/>
                </a:cubicBezTo>
                <a:cubicBezTo>
                  <a:pt x="178" y="77"/>
                  <a:pt x="175" y="71"/>
                  <a:pt x="171" y="65"/>
                </a:cubicBezTo>
                <a:cubicBezTo>
                  <a:pt x="186" y="45"/>
                  <a:pt x="186" y="45"/>
                  <a:pt x="186" y="45"/>
                </a:cubicBezTo>
                <a:cubicBezTo>
                  <a:pt x="187" y="43"/>
                  <a:pt x="187" y="41"/>
                  <a:pt x="186" y="40"/>
                </a:cubicBezTo>
                <a:cubicBezTo>
                  <a:pt x="181" y="33"/>
                  <a:pt x="175" y="27"/>
                  <a:pt x="168" y="22"/>
                </a:cubicBezTo>
                <a:cubicBezTo>
                  <a:pt x="167" y="21"/>
                  <a:pt x="165" y="21"/>
                  <a:pt x="163" y="22"/>
                </a:cubicBezTo>
                <a:cubicBezTo>
                  <a:pt x="143" y="37"/>
                  <a:pt x="143" y="37"/>
                  <a:pt x="143" y="37"/>
                </a:cubicBezTo>
                <a:cubicBezTo>
                  <a:pt x="137" y="33"/>
                  <a:pt x="131" y="30"/>
                  <a:pt x="124" y="29"/>
                </a:cubicBezTo>
                <a:cubicBezTo>
                  <a:pt x="120" y="4"/>
                  <a:pt x="120" y="4"/>
                  <a:pt x="120" y="4"/>
                </a:cubicBezTo>
                <a:cubicBezTo>
                  <a:pt x="120" y="2"/>
                  <a:pt x="118" y="1"/>
                  <a:pt x="117" y="1"/>
                </a:cubicBezTo>
                <a:cubicBezTo>
                  <a:pt x="112" y="0"/>
                  <a:pt x="108" y="0"/>
                  <a:pt x="104" y="0"/>
                </a:cubicBezTo>
                <a:cubicBezTo>
                  <a:pt x="100" y="0"/>
                  <a:pt x="96" y="0"/>
                  <a:pt x="91" y="1"/>
                </a:cubicBezTo>
                <a:cubicBezTo>
                  <a:pt x="90" y="1"/>
                  <a:pt x="88" y="2"/>
                  <a:pt x="88" y="4"/>
                </a:cubicBezTo>
                <a:cubicBezTo>
                  <a:pt x="84" y="29"/>
                  <a:pt x="84" y="29"/>
                  <a:pt x="84" y="29"/>
                </a:cubicBezTo>
                <a:cubicBezTo>
                  <a:pt x="77" y="30"/>
                  <a:pt x="71" y="33"/>
                  <a:pt x="65" y="37"/>
                </a:cubicBezTo>
                <a:cubicBezTo>
                  <a:pt x="45" y="22"/>
                  <a:pt x="45" y="22"/>
                  <a:pt x="45" y="22"/>
                </a:cubicBezTo>
                <a:cubicBezTo>
                  <a:pt x="43" y="21"/>
                  <a:pt x="41" y="21"/>
                  <a:pt x="40" y="22"/>
                </a:cubicBezTo>
                <a:cubicBezTo>
                  <a:pt x="33" y="27"/>
                  <a:pt x="27" y="33"/>
                  <a:pt x="22" y="40"/>
                </a:cubicBezTo>
                <a:cubicBezTo>
                  <a:pt x="21" y="41"/>
                  <a:pt x="21" y="43"/>
                  <a:pt x="22" y="45"/>
                </a:cubicBezTo>
                <a:cubicBezTo>
                  <a:pt x="37" y="65"/>
                  <a:pt x="37" y="65"/>
                  <a:pt x="37" y="65"/>
                </a:cubicBezTo>
                <a:cubicBezTo>
                  <a:pt x="33" y="71"/>
                  <a:pt x="30" y="77"/>
                  <a:pt x="29" y="84"/>
                </a:cubicBezTo>
                <a:cubicBezTo>
                  <a:pt x="4" y="88"/>
                  <a:pt x="4" y="88"/>
                  <a:pt x="4" y="88"/>
                </a:cubicBezTo>
                <a:cubicBezTo>
                  <a:pt x="2" y="88"/>
                  <a:pt x="1" y="90"/>
                  <a:pt x="1" y="91"/>
                </a:cubicBezTo>
                <a:cubicBezTo>
                  <a:pt x="0" y="96"/>
                  <a:pt x="0" y="100"/>
                  <a:pt x="0" y="104"/>
                </a:cubicBezTo>
                <a:cubicBezTo>
                  <a:pt x="0" y="108"/>
                  <a:pt x="0" y="112"/>
                  <a:pt x="1" y="117"/>
                </a:cubicBezTo>
                <a:cubicBezTo>
                  <a:pt x="1" y="118"/>
                  <a:pt x="2" y="120"/>
                  <a:pt x="4" y="120"/>
                </a:cubicBezTo>
                <a:cubicBezTo>
                  <a:pt x="29" y="124"/>
                  <a:pt x="29" y="124"/>
                  <a:pt x="29" y="124"/>
                </a:cubicBezTo>
                <a:cubicBezTo>
                  <a:pt x="30" y="131"/>
                  <a:pt x="33" y="137"/>
                  <a:pt x="37" y="143"/>
                </a:cubicBezTo>
                <a:cubicBezTo>
                  <a:pt x="22" y="163"/>
                  <a:pt x="22" y="163"/>
                  <a:pt x="22" y="163"/>
                </a:cubicBezTo>
                <a:cubicBezTo>
                  <a:pt x="21" y="165"/>
                  <a:pt x="21" y="167"/>
                  <a:pt x="22" y="168"/>
                </a:cubicBezTo>
                <a:cubicBezTo>
                  <a:pt x="27" y="175"/>
                  <a:pt x="33" y="181"/>
                  <a:pt x="40" y="186"/>
                </a:cubicBezTo>
                <a:cubicBezTo>
                  <a:pt x="41" y="187"/>
                  <a:pt x="43" y="187"/>
                  <a:pt x="45" y="186"/>
                </a:cubicBezTo>
                <a:cubicBezTo>
                  <a:pt x="65" y="171"/>
                  <a:pt x="65" y="171"/>
                  <a:pt x="65" y="171"/>
                </a:cubicBezTo>
                <a:cubicBezTo>
                  <a:pt x="71" y="175"/>
                  <a:pt x="77" y="178"/>
                  <a:pt x="84" y="179"/>
                </a:cubicBezTo>
                <a:cubicBezTo>
                  <a:pt x="88" y="204"/>
                  <a:pt x="88" y="204"/>
                  <a:pt x="88" y="204"/>
                </a:cubicBezTo>
                <a:cubicBezTo>
                  <a:pt x="88" y="206"/>
                  <a:pt x="90" y="207"/>
                  <a:pt x="91" y="207"/>
                </a:cubicBezTo>
                <a:cubicBezTo>
                  <a:pt x="96" y="208"/>
                  <a:pt x="100" y="208"/>
                  <a:pt x="104" y="208"/>
                </a:cubicBezTo>
                <a:cubicBezTo>
                  <a:pt x="108" y="208"/>
                  <a:pt x="112" y="208"/>
                  <a:pt x="117" y="207"/>
                </a:cubicBezTo>
                <a:cubicBezTo>
                  <a:pt x="118" y="207"/>
                  <a:pt x="120" y="206"/>
                  <a:pt x="120" y="204"/>
                </a:cubicBezTo>
                <a:cubicBezTo>
                  <a:pt x="124" y="179"/>
                  <a:pt x="124" y="179"/>
                  <a:pt x="124" y="179"/>
                </a:cubicBezTo>
                <a:cubicBezTo>
                  <a:pt x="131" y="178"/>
                  <a:pt x="137" y="175"/>
                  <a:pt x="143" y="171"/>
                </a:cubicBezTo>
                <a:cubicBezTo>
                  <a:pt x="163" y="186"/>
                  <a:pt x="163" y="186"/>
                  <a:pt x="163" y="186"/>
                </a:cubicBezTo>
                <a:cubicBezTo>
                  <a:pt x="165" y="187"/>
                  <a:pt x="167" y="187"/>
                  <a:pt x="168" y="186"/>
                </a:cubicBezTo>
                <a:cubicBezTo>
                  <a:pt x="175" y="181"/>
                  <a:pt x="181" y="175"/>
                  <a:pt x="186" y="168"/>
                </a:cubicBezTo>
                <a:cubicBezTo>
                  <a:pt x="187" y="167"/>
                  <a:pt x="187" y="165"/>
                  <a:pt x="186" y="163"/>
                </a:cubicBezTo>
                <a:cubicBezTo>
                  <a:pt x="171" y="143"/>
                  <a:pt x="171" y="143"/>
                  <a:pt x="171" y="143"/>
                </a:cubicBezTo>
                <a:cubicBezTo>
                  <a:pt x="175" y="137"/>
                  <a:pt x="178" y="131"/>
                  <a:pt x="179" y="124"/>
                </a:cubicBezTo>
                <a:cubicBezTo>
                  <a:pt x="204" y="120"/>
                  <a:pt x="204" y="120"/>
                  <a:pt x="204" y="120"/>
                </a:cubicBezTo>
                <a:cubicBezTo>
                  <a:pt x="206" y="120"/>
                  <a:pt x="207" y="118"/>
                  <a:pt x="207" y="117"/>
                </a:cubicBezTo>
                <a:cubicBezTo>
                  <a:pt x="208" y="112"/>
                  <a:pt x="208" y="108"/>
                  <a:pt x="208" y="104"/>
                </a:cubicBezTo>
                <a:cubicBezTo>
                  <a:pt x="208" y="100"/>
                  <a:pt x="208" y="96"/>
                  <a:pt x="207" y="91"/>
                </a:cubicBezTo>
                <a:close/>
                <a:moveTo>
                  <a:pt x="200" y="113"/>
                </a:moveTo>
                <a:cubicBezTo>
                  <a:pt x="176" y="116"/>
                  <a:pt x="176" y="116"/>
                  <a:pt x="176" y="116"/>
                </a:cubicBezTo>
                <a:cubicBezTo>
                  <a:pt x="174" y="116"/>
                  <a:pt x="173" y="117"/>
                  <a:pt x="172" y="119"/>
                </a:cubicBezTo>
                <a:cubicBezTo>
                  <a:pt x="170" y="127"/>
                  <a:pt x="167" y="135"/>
                  <a:pt x="163" y="142"/>
                </a:cubicBezTo>
                <a:cubicBezTo>
                  <a:pt x="162" y="143"/>
                  <a:pt x="162" y="145"/>
                  <a:pt x="163" y="146"/>
                </a:cubicBezTo>
                <a:cubicBezTo>
                  <a:pt x="178" y="166"/>
                  <a:pt x="178" y="166"/>
                  <a:pt x="178" y="166"/>
                </a:cubicBezTo>
                <a:cubicBezTo>
                  <a:pt x="174" y="170"/>
                  <a:pt x="170" y="174"/>
                  <a:pt x="166" y="178"/>
                </a:cubicBezTo>
                <a:cubicBezTo>
                  <a:pt x="146" y="163"/>
                  <a:pt x="146" y="163"/>
                  <a:pt x="146" y="163"/>
                </a:cubicBezTo>
                <a:cubicBezTo>
                  <a:pt x="145" y="162"/>
                  <a:pt x="143" y="162"/>
                  <a:pt x="142" y="163"/>
                </a:cubicBezTo>
                <a:cubicBezTo>
                  <a:pt x="135" y="167"/>
                  <a:pt x="127" y="170"/>
                  <a:pt x="119" y="172"/>
                </a:cubicBezTo>
                <a:cubicBezTo>
                  <a:pt x="117" y="173"/>
                  <a:pt x="116" y="174"/>
                  <a:pt x="116" y="176"/>
                </a:cubicBezTo>
                <a:cubicBezTo>
                  <a:pt x="113" y="200"/>
                  <a:pt x="113" y="200"/>
                  <a:pt x="113" y="200"/>
                </a:cubicBezTo>
                <a:cubicBezTo>
                  <a:pt x="110" y="200"/>
                  <a:pt x="107" y="200"/>
                  <a:pt x="104" y="200"/>
                </a:cubicBezTo>
                <a:cubicBezTo>
                  <a:pt x="101" y="200"/>
                  <a:pt x="98" y="200"/>
                  <a:pt x="95" y="200"/>
                </a:cubicBezTo>
                <a:cubicBezTo>
                  <a:pt x="92" y="176"/>
                  <a:pt x="92" y="176"/>
                  <a:pt x="92" y="176"/>
                </a:cubicBezTo>
                <a:cubicBezTo>
                  <a:pt x="92" y="174"/>
                  <a:pt x="91" y="173"/>
                  <a:pt x="89" y="172"/>
                </a:cubicBezTo>
                <a:cubicBezTo>
                  <a:pt x="81" y="170"/>
                  <a:pt x="73" y="167"/>
                  <a:pt x="66" y="163"/>
                </a:cubicBezTo>
                <a:cubicBezTo>
                  <a:pt x="65" y="162"/>
                  <a:pt x="63" y="162"/>
                  <a:pt x="62" y="163"/>
                </a:cubicBezTo>
                <a:cubicBezTo>
                  <a:pt x="42" y="178"/>
                  <a:pt x="42" y="178"/>
                  <a:pt x="42" y="178"/>
                </a:cubicBezTo>
                <a:cubicBezTo>
                  <a:pt x="38" y="174"/>
                  <a:pt x="34" y="170"/>
                  <a:pt x="30" y="166"/>
                </a:cubicBezTo>
                <a:cubicBezTo>
                  <a:pt x="45" y="146"/>
                  <a:pt x="45" y="146"/>
                  <a:pt x="45" y="146"/>
                </a:cubicBezTo>
                <a:cubicBezTo>
                  <a:pt x="46" y="145"/>
                  <a:pt x="46" y="143"/>
                  <a:pt x="45" y="142"/>
                </a:cubicBezTo>
                <a:cubicBezTo>
                  <a:pt x="41" y="135"/>
                  <a:pt x="38" y="127"/>
                  <a:pt x="36" y="119"/>
                </a:cubicBezTo>
                <a:cubicBezTo>
                  <a:pt x="35" y="117"/>
                  <a:pt x="34" y="116"/>
                  <a:pt x="32" y="116"/>
                </a:cubicBezTo>
                <a:cubicBezTo>
                  <a:pt x="8" y="113"/>
                  <a:pt x="8" y="113"/>
                  <a:pt x="8" y="113"/>
                </a:cubicBezTo>
                <a:cubicBezTo>
                  <a:pt x="8" y="110"/>
                  <a:pt x="8" y="107"/>
                  <a:pt x="8" y="104"/>
                </a:cubicBezTo>
                <a:cubicBezTo>
                  <a:pt x="8" y="101"/>
                  <a:pt x="8" y="98"/>
                  <a:pt x="8" y="95"/>
                </a:cubicBezTo>
                <a:cubicBezTo>
                  <a:pt x="32" y="92"/>
                  <a:pt x="32" y="92"/>
                  <a:pt x="32" y="92"/>
                </a:cubicBezTo>
                <a:cubicBezTo>
                  <a:pt x="34" y="92"/>
                  <a:pt x="35" y="90"/>
                  <a:pt x="36" y="89"/>
                </a:cubicBezTo>
                <a:cubicBezTo>
                  <a:pt x="38" y="81"/>
                  <a:pt x="41" y="73"/>
                  <a:pt x="45" y="66"/>
                </a:cubicBezTo>
                <a:cubicBezTo>
                  <a:pt x="46" y="65"/>
                  <a:pt x="46" y="63"/>
                  <a:pt x="45" y="62"/>
                </a:cubicBezTo>
                <a:cubicBezTo>
                  <a:pt x="30" y="42"/>
                  <a:pt x="30" y="42"/>
                  <a:pt x="30" y="42"/>
                </a:cubicBezTo>
                <a:cubicBezTo>
                  <a:pt x="34" y="38"/>
                  <a:pt x="38" y="34"/>
                  <a:pt x="42" y="30"/>
                </a:cubicBezTo>
                <a:cubicBezTo>
                  <a:pt x="62" y="45"/>
                  <a:pt x="62" y="45"/>
                  <a:pt x="62" y="45"/>
                </a:cubicBezTo>
                <a:cubicBezTo>
                  <a:pt x="63" y="46"/>
                  <a:pt x="65" y="46"/>
                  <a:pt x="66" y="45"/>
                </a:cubicBezTo>
                <a:cubicBezTo>
                  <a:pt x="73" y="41"/>
                  <a:pt x="81" y="38"/>
                  <a:pt x="89" y="36"/>
                </a:cubicBezTo>
                <a:cubicBezTo>
                  <a:pt x="91" y="35"/>
                  <a:pt x="92" y="34"/>
                  <a:pt x="92" y="32"/>
                </a:cubicBezTo>
                <a:cubicBezTo>
                  <a:pt x="95" y="8"/>
                  <a:pt x="95" y="8"/>
                  <a:pt x="95" y="8"/>
                </a:cubicBezTo>
                <a:cubicBezTo>
                  <a:pt x="98" y="8"/>
                  <a:pt x="101" y="8"/>
                  <a:pt x="104" y="8"/>
                </a:cubicBezTo>
                <a:cubicBezTo>
                  <a:pt x="107" y="8"/>
                  <a:pt x="110" y="8"/>
                  <a:pt x="113" y="8"/>
                </a:cubicBezTo>
                <a:cubicBezTo>
                  <a:pt x="116" y="32"/>
                  <a:pt x="116" y="32"/>
                  <a:pt x="116" y="32"/>
                </a:cubicBezTo>
                <a:cubicBezTo>
                  <a:pt x="116" y="34"/>
                  <a:pt x="117" y="35"/>
                  <a:pt x="119" y="36"/>
                </a:cubicBezTo>
                <a:cubicBezTo>
                  <a:pt x="127" y="38"/>
                  <a:pt x="135" y="41"/>
                  <a:pt x="142" y="45"/>
                </a:cubicBezTo>
                <a:cubicBezTo>
                  <a:pt x="143" y="46"/>
                  <a:pt x="145" y="46"/>
                  <a:pt x="146" y="45"/>
                </a:cubicBezTo>
                <a:cubicBezTo>
                  <a:pt x="166" y="30"/>
                  <a:pt x="166" y="30"/>
                  <a:pt x="166" y="30"/>
                </a:cubicBezTo>
                <a:cubicBezTo>
                  <a:pt x="170" y="34"/>
                  <a:pt x="174" y="38"/>
                  <a:pt x="178" y="42"/>
                </a:cubicBezTo>
                <a:cubicBezTo>
                  <a:pt x="163" y="62"/>
                  <a:pt x="163" y="62"/>
                  <a:pt x="163" y="62"/>
                </a:cubicBezTo>
                <a:cubicBezTo>
                  <a:pt x="162" y="63"/>
                  <a:pt x="162" y="65"/>
                  <a:pt x="163" y="66"/>
                </a:cubicBezTo>
                <a:cubicBezTo>
                  <a:pt x="167" y="73"/>
                  <a:pt x="170" y="81"/>
                  <a:pt x="172" y="89"/>
                </a:cubicBezTo>
                <a:cubicBezTo>
                  <a:pt x="173" y="91"/>
                  <a:pt x="174" y="92"/>
                  <a:pt x="176" y="92"/>
                </a:cubicBezTo>
                <a:cubicBezTo>
                  <a:pt x="200" y="95"/>
                  <a:pt x="200" y="95"/>
                  <a:pt x="200" y="95"/>
                </a:cubicBezTo>
                <a:cubicBezTo>
                  <a:pt x="200" y="98"/>
                  <a:pt x="200" y="101"/>
                  <a:pt x="200" y="104"/>
                </a:cubicBezTo>
                <a:cubicBezTo>
                  <a:pt x="200" y="107"/>
                  <a:pt x="200" y="110"/>
                  <a:pt x="200" y="1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b="1">
              <a:solidFill>
                <a:srgbClr val="293947"/>
              </a:solidFill>
              <a:latin typeface="Arial" panose="020B0604020202020204"/>
            </a:endParaRPr>
          </a:p>
        </p:txBody>
      </p:sp>
      <p:sp>
        <p:nvSpPr>
          <p:cNvPr id="15" name="Freeform 10">
            <a:extLst>
              <a:ext uri="{FF2B5EF4-FFF2-40B4-BE49-F238E27FC236}">
                <a16:creationId xmlns:a16="http://schemas.microsoft.com/office/drawing/2014/main" id="{449A0664-079A-4558-A266-953848E3C7D3}"/>
              </a:ext>
            </a:extLst>
          </p:cNvPr>
          <p:cNvSpPr>
            <a:spLocks noEditPoints="1"/>
          </p:cNvSpPr>
          <p:nvPr/>
        </p:nvSpPr>
        <p:spPr bwMode="auto">
          <a:xfrm>
            <a:off x="5499783" y="5083249"/>
            <a:ext cx="434990" cy="425024"/>
          </a:xfrm>
          <a:custGeom>
            <a:avLst/>
            <a:gdLst>
              <a:gd name="T0" fmla="*/ 176 w 208"/>
              <a:gd name="T1" fmla="*/ 70 h 208"/>
              <a:gd name="T2" fmla="*/ 172 w 208"/>
              <a:gd name="T3" fmla="*/ 24 h 208"/>
              <a:gd name="T4" fmla="*/ 144 w 208"/>
              <a:gd name="T5" fmla="*/ 28 h 208"/>
              <a:gd name="T6" fmla="*/ 107 w 208"/>
              <a:gd name="T7" fmla="*/ 1 h 208"/>
              <a:gd name="T8" fmla="*/ 1 w 208"/>
              <a:gd name="T9" fmla="*/ 101 h 208"/>
              <a:gd name="T10" fmla="*/ 13 w 208"/>
              <a:gd name="T11" fmla="*/ 119 h 208"/>
              <a:gd name="T12" fmla="*/ 24 w 208"/>
              <a:gd name="T13" fmla="*/ 114 h 208"/>
              <a:gd name="T14" fmla="*/ 20 w 208"/>
              <a:gd name="T15" fmla="*/ 176 h 208"/>
              <a:gd name="T16" fmla="*/ 16 w 208"/>
              <a:gd name="T17" fmla="*/ 204 h 208"/>
              <a:gd name="T18" fmla="*/ 188 w 208"/>
              <a:gd name="T19" fmla="*/ 208 h 208"/>
              <a:gd name="T20" fmla="*/ 192 w 208"/>
              <a:gd name="T21" fmla="*/ 180 h 208"/>
              <a:gd name="T22" fmla="*/ 184 w 208"/>
              <a:gd name="T23" fmla="*/ 176 h 208"/>
              <a:gd name="T24" fmla="*/ 189 w 208"/>
              <a:gd name="T25" fmla="*/ 119 h 208"/>
              <a:gd name="T26" fmla="*/ 195 w 208"/>
              <a:gd name="T27" fmla="*/ 119 h 208"/>
              <a:gd name="T28" fmla="*/ 207 w 208"/>
              <a:gd name="T29" fmla="*/ 101 h 208"/>
              <a:gd name="T30" fmla="*/ 168 w 208"/>
              <a:gd name="T31" fmla="*/ 32 h 208"/>
              <a:gd name="T32" fmla="*/ 152 w 208"/>
              <a:gd name="T33" fmla="*/ 46 h 208"/>
              <a:gd name="T34" fmla="*/ 48 w 208"/>
              <a:gd name="T35" fmla="*/ 200 h 208"/>
              <a:gd name="T36" fmla="*/ 24 w 208"/>
              <a:gd name="T37" fmla="*/ 184 h 208"/>
              <a:gd name="T38" fmla="*/ 48 w 208"/>
              <a:gd name="T39" fmla="*/ 200 h 208"/>
              <a:gd name="T40" fmla="*/ 84 w 208"/>
              <a:gd name="T41" fmla="*/ 160 h 208"/>
              <a:gd name="T42" fmla="*/ 84 w 208"/>
              <a:gd name="T43" fmla="*/ 168 h 208"/>
              <a:gd name="T44" fmla="*/ 96 w 208"/>
              <a:gd name="T45" fmla="*/ 200 h 208"/>
              <a:gd name="T46" fmla="*/ 56 w 208"/>
              <a:gd name="T47" fmla="*/ 120 h 208"/>
              <a:gd name="T48" fmla="*/ 96 w 208"/>
              <a:gd name="T49" fmla="*/ 160 h 208"/>
              <a:gd name="T50" fmla="*/ 52 w 208"/>
              <a:gd name="T51" fmla="*/ 112 h 208"/>
              <a:gd name="T52" fmla="*/ 48 w 208"/>
              <a:gd name="T53" fmla="*/ 176 h 208"/>
              <a:gd name="T54" fmla="*/ 32 w 208"/>
              <a:gd name="T55" fmla="*/ 106 h 208"/>
              <a:gd name="T56" fmla="*/ 176 w 208"/>
              <a:gd name="T57" fmla="*/ 106 h 208"/>
              <a:gd name="T58" fmla="*/ 104 w 208"/>
              <a:gd name="T59" fmla="*/ 176 h 208"/>
              <a:gd name="T60" fmla="*/ 100 w 208"/>
              <a:gd name="T61" fmla="*/ 112 h 208"/>
              <a:gd name="T62" fmla="*/ 104 w 208"/>
              <a:gd name="T63" fmla="*/ 200 h 208"/>
              <a:gd name="T64" fmla="*/ 184 w 208"/>
              <a:gd name="T65" fmla="*/ 184 h 208"/>
              <a:gd name="T66" fmla="*/ 192 w 208"/>
              <a:gd name="T67" fmla="*/ 110 h 208"/>
              <a:gd name="T68" fmla="*/ 104 w 208"/>
              <a:gd name="T69" fmla="*/ 24 h 208"/>
              <a:gd name="T70" fmla="*/ 16 w 208"/>
              <a:gd name="T71" fmla="*/ 110 h 208"/>
              <a:gd name="T72" fmla="*/ 104 w 208"/>
              <a:gd name="T73" fmla="*/ 10 h 208"/>
              <a:gd name="T74" fmla="*/ 192 w 208"/>
              <a:gd name="T75" fmla="*/ 110 h 208"/>
              <a:gd name="T76" fmla="*/ 112 w 208"/>
              <a:gd name="T77" fmla="*/ 164 h 208"/>
              <a:gd name="T78" fmla="*/ 164 w 208"/>
              <a:gd name="T79" fmla="*/ 168 h 208"/>
              <a:gd name="T80" fmla="*/ 168 w 208"/>
              <a:gd name="T81" fmla="*/ 116 h 208"/>
              <a:gd name="T82" fmla="*/ 116 w 208"/>
              <a:gd name="T83" fmla="*/ 112 h 208"/>
              <a:gd name="T84" fmla="*/ 144 w 208"/>
              <a:gd name="T85" fmla="*/ 120 h 208"/>
              <a:gd name="T86" fmla="*/ 160 w 208"/>
              <a:gd name="T87" fmla="*/ 160 h 208"/>
              <a:gd name="T88" fmla="*/ 144 w 208"/>
              <a:gd name="T89" fmla="*/ 120 h 208"/>
              <a:gd name="T90" fmla="*/ 136 w 208"/>
              <a:gd name="T91" fmla="*/ 120 h 208"/>
              <a:gd name="T92" fmla="*/ 120 w 208"/>
              <a:gd name="T93" fmla="*/ 160 h 208"/>
              <a:gd name="T94" fmla="*/ 132 w 208"/>
              <a:gd name="T95" fmla="*/ 92 h 208"/>
              <a:gd name="T96" fmla="*/ 76 w 208"/>
              <a:gd name="T97" fmla="*/ 92 h 208"/>
              <a:gd name="T98" fmla="*/ 128 w 208"/>
              <a:gd name="T99" fmla="*/ 96 h 208"/>
              <a:gd name="T100" fmla="*/ 100 w 208"/>
              <a:gd name="T101" fmla="*/ 88 h 208"/>
              <a:gd name="T102" fmla="*/ 100 w 208"/>
              <a:gd name="T103" fmla="*/ 72 h 208"/>
              <a:gd name="T104" fmla="*/ 108 w 208"/>
              <a:gd name="T105" fmla="*/ 88 h 208"/>
              <a:gd name="T106" fmla="*/ 124 w 208"/>
              <a:gd name="T107" fmla="*/ 8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8" h="208">
                <a:moveTo>
                  <a:pt x="207" y="101"/>
                </a:moveTo>
                <a:cubicBezTo>
                  <a:pt x="176" y="70"/>
                  <a:pt x="176" y="70"/>
                  <a:pt x="176" y="70"/>
                </a:cubicBezTo>
                <a:cubicBezTo>
                  <a:pt x="176" y="28"/>
                  <a:pt x="176" y="28"/>
                  <a:pt x="176" y="28"/>
                </a:cubicBezTo>
                <a:cubicBezTo>
                  <a:pt x="176" y="26"/>
                  <a:pt x="174" y="24"/>
                  <a:pt x="172" y="24"/>
                </a:cubicBezTo>
                <a:cubicBezTo>
                  <a:pt x="148" y="24"/>
                  <a:pt x="148" y="24"/>
                  <a:pt x="148" y="24"/>
                </a:cubicBezTo>
                <a:cubicBezTo>
                  <a:pt x="146" y="24"/>
                  <a:pt x="144" y="26"/>
                  <a:pt x="144" y="28"/>
                </a:cubicBezTo>
                <a:cubicBezTo>
                  <a:pt x="144" y="38"/>
                  <a:pt x="144" y="38"/>
                  <a:pt x="144" y="38"/>
                </a:cubicBezTo>
                <a:cubicBezTo>
                  <a:pt x="107" y="1"/>
                  <a:pt x="107" y="1"/>
                  <a:pt x="107" y="1"/>
                </a:cubicBezTo>
                <a:cubicBezTo>
                  <a:pt x="105" y="0"/>
                  <a:pt x="103" y="0"/>
                  <a:pt x="101" y="1"/>
                </a:cubicBezTo>
                <a:cubicBezTo>
                  <a:pt x="1" y="101"/>
                  <a:pt x="1" y="101"/>
                  <a:pt x="1" y="101"/>
                </a:cubicBezTo>
                <a:cubicBezTo>
                  <a:pt x="0" y="103"/>
                  <a:pt x="0" y="105"/>
                  <a:pt x="1" y="107"/>
                </a:cubicBezTo>
                <a:cubicBezTo>
                  <a:pt x="13" y="119"/>
                  <a:pt x="13" y="119"/>
                  <a:pt x="13" y="119"/>
                </a:cubicBezTo>
                <a:cubicBezTo>
                  <a:pt x="15" y="120"/>
                  <a:pt x="17" y="120"/>
                  <a:pt x="19" y="119"/>
                </a:cubicBezTo>
                <a:cubicBezTo>
                  <a:pt x="24" y="114"/>
                  <a:pt x="24" y="114"/>
                  <a:pt x="24" y="114"/>
                </a:cubicBezTo>
                <a:cubicBezTo>
                  <a:pt x="24" y="176"/>
                  <a:pt x="24" y="176"/>
                  <a:pt x="24" y="176"/>
                </a:cubicBezTo>
                <a:cubicBezTo>
                  <a:pt x="20" y="176"/>
                  <a:pt x="20" y="176"/>
                  <a:pt x="20" y="176"/>
                </a:cubicBezTo>
                <a:cubicBezTo>
                  <a:pt x="18" y="176"/>
                  <a:pt x="16" y="178"/>
                  <a:pt x="16" y="180"/>
                </a:cubicBezTo>
                <a:cubicBezTo>
                  <a:pt x="16" y="204"/>
                  <a:pt x="16" y="204"/>
                  <a:pt x="16" y="204"/>
                </a:cubicBezTo>
                <a:cubicBezTo>
                  <a:pt x="16" y="206"/>
                  <a:pt x="18" y="208"/>
                  <a:pt x="20" y="208"/>
                </a:cubicBezTo>
                <a:cubicBezTo>
                  <a:pt x="188" y="208"/>
                  <a:pt x="188" y="208"/>
                  <a:pt x="188" y="208"/>
                </a:cubicBezTo>
                <a:cubicBezTo>
                  <a:pt x="190" y="208"/>
                  <a:pt x="192" y="206"/>
                  <a:pt x="192" y="204"/>
                </a:cubicBezTo>
                <a:cubicBezTo>
                  <a:pt x="192" y="180"/>
                  <a:pt x="192" y="180"/>
                  <a:pt x="192" y="180"/>
                </a:cubicBezTo>
                <a:cubicBezTo>
                  <a:pt x="192" y="178"/>
                  <a:pt x="190" y="176"/>
                  <a:pt x="188" y="176"/>
                </a:cubicBezTo>
                <a:cubicBezTo>
                  <a:pt x="184" y="176"/>
                  <a:pt x="184" y="176"/>
                  <a:pt x="184" y="176"/>
                </a:cubicBezTo>
                <a:cubicBezTo>
                  <a:pt x="184" y="114"/>
                  <a:pt x="184" y="114"/>
                  <a:pt x="184" y="114"/>
                </a:cubicBezTo>
                <a:cubicBezTo>
                  <a:pt x="189" y="119"/>
                  <a:pt x="189" y="119"/>
                  <a:pt x="189" y="119"/>
                </a:cubicBezTo>
                <a:cubicBezTo>
                  <a:pt x="190" y="120"/>
                  <a:pt x="191" y="120"/>
                  <a:pt x="192" y="120"/>
                </a:cubicBezTo>
                <a:cubicBezTo>
                  <a:pt x="193" y="120"/>
                  <a:pt x="194" y="120"/>
                  <a:pt x="195" y="119"/>
                </a:cubicBezTo>
                <a:cubicBezTo>
                  <a:pt x="207" y="107"/>
                  <a:pt x="207" y="107"/>
                  <a:pt x="207" y="107"/>
                </a:cubicBezTo>
                <a:cubicBezTo>
                  <a:pt x="208" y="105"/>
                  <a:pt x="208" y="103"/>
                  <a:pt x="207" y="101"/>
                </a:cubicBezTo>
                <a:close/>
                <a:moveTo>
                  <a:pt x="152" y="32"/>
                </a:moveTo>
                <a:cubicBezTo>
                  <a:pt x="168" y="32"/>
                  <a:pt x="168" y="32"/>
                  <a:pt x="168" y="32"/>
                </a:cubicBezTo>
                <a:cubicBezTo>
                  <a:pt x="168" y="62"/>
                  <a:pt x="168" y="62"/>
                  <a:pt x="168" y="62"/>
                </a:cubicBezTo>
                <a:cubicBezTo>
                  <a:pt x="152" y="46"/>
                  <a:pt x="152" y="46"/>
                  <a:pt x="152" y="46"/>
                </a:cubicBezTo>
                <a:lnTo>
                  <a:pt x="152" y="32"/>
                </a:lnTo>
                <a:close/>
                <a:moveTo>
                  <a:pt x="48" y="200"/>
                </a:moveTo>
                <a:cubicBezTo>
                  <a:pt x="24" y="200"/>
                  <a:pt x="24" y="200"/>
                  <a:pt x="24" y="200"/>
                </a:cubicBezTo>
                <a:cubicBezTo>
                  <a:pt x="24" y="184"/>
                  <a:pt x="24" y="184"/>
                  <a:pt x="24" y="184"/>
                </a:cubicBezTo>
                <a:cubicBezTo>
                  <a:pt x="48" y="184"/>
                  <a:pt x="48" y="184"/>
                  <a:pt x="48" y="184"/>
                </a:cubicBezTo>
                <a:lnTo>
                  <a:pt x="48" y="200"/>
                </a:lnTo>
                <a:close/>
                <a:moveTo>
                  <a:pt x="96" y="160"/>
                </a:moveTo>
                <a:cubicBezTo>
                  <a:pt x="84" y="160"/>
                  <a:pt x="84" y="160"/>
                  <a:pt x="84" y="160"/>
                </a:cubicBezTo>
                <a:cubicBezTo>
                  <a:pt x="82" y="160"/>
                  <a:pt x="80" y="162"/>
                  <a:pt x="80" y="164"/>
                </a:cubicBezTo>
                <a:cubicBezTo>
                  <a:pt x="80" y="166"/>
                  <a:pt x="82" y="168"/>
                  <a:pt x="84" y="168"/>
                </a:cubicBezTo>
                <a:cubicBezTo>
                  <a:pt x="96" y="168"/>
                  <a:pt x="96" y="168"/>
                  <a:pt x="96" y="168"/>
                </a:cubicBezTo>
                <a:cubicBezTo>
                  <a:pt x="96" y="200"/>
                  <a:pt x="96" y="200"/>
                  <a:pt x="96" y="200"/>
                </a:cubicBezTo>
                <a:cubicBezTo>
                  <a:pt x="56" y="200"/>
                  <a:pt x="56" y="200"/>
                  <a:pt x="56" y="200"/>
                </a:cubicBezTo>
                <a:cubicBezTo>
                  <a:pt x="56" y="120"/>
                  <a:pt x="56" y="120"/>
                  <a:pt x="56" y="120"/>
                </a:cubicBezTo>
                <a:cubicBezTo>
                  <a:pt x="96" y="120"/>
                  <a:pt x="96" y="120"/>
                  <a:pt x="96" y="120"/>
                </a:cubicBezTo>
                <a:lnTo>
                  <a:pt x="96" y="160"/>
                </a:lnTo>
                <a:close/>
                <a:moveTo>
                  <a:pt x="100" y="112"/>
                </a:moveTo>
                <a:cubicBezTo>
                  <a:pt x="52" y="112"/>
                  <a:pt x="52" y="112"/>
                  <a:pt x="52" y="112"/>
                </a:cubicBezTo>
                <a:cubicBezTo>
                  <a:pt x="50" y="112"/>
                  <a:pt x="48" y="114"/>
                  <a:pt x="48" y="116"/>
                </a:cubicBezTo>
                <a:cubicBezTo>
                  <a:pt x="48" y="176"/>
                  <a:pt x="48" y="176"/>
                  <a:pt x="48" y="176"/>
                </a:cubicBezTo>
                <a:cubicBezTo>
                  <a:pt x="32" y="176"/>
                  <a:pt x="32" y="176"/>
                  <a:pt x="32" y="176"/>
                </a:cubicBezTo>
                <a:cubicBezTo>
                  <a:pt x="32" y="106"/>
                  <a:pt x="32" y="106"/>
                  <a:pt x="32" y="106"/>
                </a:cubicBezTo>
                <a:cubicBezTo>
                  <a:pt x="104" y="34"/>
                  <a:pt x="104" y="34"/>
                  <a:pt x="104" y="34"/>
                </a:cubicBezTo>
                <a:cubicBezTo>
                  <a:pt x="176" y="106"/>
                  <a:pt x="176" y="106"/>
                  <a:pt x="176" y="106"/>
                </a:cubicBezTo>
                <a:cubicBezTo>
                  <a:pt x="176" y="176"/>
                  <a:pt x="176" y="176"/>
                  <a:pt x="176" y="176"/>
                </a:cubicBezTo>
                <a:cubicBezTo>
                  <a:pt x="104" y="176"/>
                  <a:pt x="104" y="176"/>
                  <a:pt x="104" y="176"/>
                </a:cubicBezTo>
                <a:cubicBezTo>
                  <a:pt x="104" y="116"/>
                  <a:pt x="104" y="116"/>
                  <a:pt x="104" y="116"/>
                </a:cubicBezTo>
                <a:cubicBezTo>
                  <a:pt x="104" y="114"/>
                  <a:pt x="102" y="112"/>
                  <a:pt x="100" y="112"/>
                </a:cubicBezTo>
                <a:close/>
                <a:moveTo>
                  <a:pt x="184" y="200"/>
                </a:moveTo>
                <a:cubicBezTo>
                  <a:pt x="104" y="200"/>
                  <a:pt x="104" y="200"/>
                  <a:pt x="104" y="200"/>
                </a:cubicBezTo>
                <a:cubicBezTo>
                  <a:pt x="104" y="184"/>
                  <a:pt x="104" y="184"/>
                  <a:pt x="104" y="184"/>
                </a:cubicBezTo>
                <a:cubicBezTo>
                  <a:pt x="184" y="184"/>
                  <a:pt x="184" y="184"/>
                  <a:pt x="184" y="184"/>
                </a:cubicBezTo>
                <a:lnTo>
                  <a:pt x="184" y="200"/>
                </a:lnTo>
                <a:close/>
                <a:moveTo>
                  <a:pt x="192" y="110"/>
                </a:moveTo>
                <a:cubicBezTo>
                  <a:pt x="107" y="25"/>
                  <a:pt x="107" y="25"/>
                  <a:pt x="107" y="25"/>
                </a:cubicBezTo>
                <a:cubicBezTo>
                  <a:pt x="106" y="24"/>
                  <a:pt x="105" y="24"/>
                  <a:pt x="104" y="24"/>
                </a:cubicBezTo>
                <a:cubicBezTo>
                  <a:pt x="103" y="24"/>
                  <a:pt x="102" y="24"/>
                  <a:pt x="101" y="25"/>
                </a:cubicBezTo>
                <a:cubicBezTo>
                  <a:pt x="16" y="110"/>
                  <a:pt x="16" y="110"/>
                  <a:pt x="16" y="110"/>
                </a:cubicBezTo>
                <a:cubicBezTo>
                  <a:pt x="10" y="104"/>
                  <a:pt x="10" y="104"/>
                  <a:pt x="10" y="104"/>
                </a:cubicBezTo>
                <a:cubicBezTo>
                  <a:pt x="104" y="10"/>
                  <a:pt x="104" y="10"/>
                  <a:pt x="104" y="10"/>
                </a:cubicBezTo>
                <a:cubicBezTo>
                  <a:pt x="198" y="104"/>
                  <a:pt x="198" y="104"/>
                  <a:pt x="198" y="104"/>
                </a:cubicBezTo>
                <a:lnTo>
                  <a:pt x="192" y="110"/>
                </a:lnTo>
                <a:close/>
                <a:moveTo>
                  <a:pt x="112" y="116"/>
                </a:moveTo>
                <a:cubicBezTo>
                  <a:pt x="112" y="164"/>
                  <a:pt x="112" y="164"/>
                  <a:pt x="112" y="164"/>
                </a:cubicBezTo>
                <a:cubicBezTo>
                  <a:pt x="112" y="166"/>
                  <a:pt x="114" y="168"/>
                  <a:pt x="116" y="168"/>
                </a:cubicBezTo>
                <a:cubicBezTo>
                  <a:pt x="164" y="168"/>
                  <a:pt x="164" y="168"/>
                  <a:pt x="164" y="168"/>
                </a:cubicBezTo>
                <a:cubicBezTo>
                  <a:pt x="166" y="168"/>
                  <a:pt x="168" y="166"/>
                  <a:pt x="168" y="164"/>
                </a:cubicBezTo>
                <a:cubicBezTo>
                  <a:pt x="168" y="116"/>
                  <a:pt x="168" y="116"/>
                  <a:pt x="168" y="116"/>
                </a:cubicBezTo>
                <a:cubicBezTo>
                  <a:pt x="168" y="114"/>
                  <a:pt x="166" y="112"/>
                  <a:pt x="164" y="112"/>
                </a:cubicBezTo>
                <a:cubicBezTo>
                  <a:pt x="116" y="112"/>
                  <a:pt x="116" y="112"/>
                  <a:pt x="116" y="112"/>
                </a:cubicBezTo>
                <a:cubicBezTo>
                  <a:pt x="114" y="112"/>
                  <a:pt x="112" y="114"/>
                  <a:pt x="112" y="116"/>
                </a:cubicBezTo>
                <a:close/>
                <a:moveTo>
                  <a:pt x="144" y="120"/>
                </a:moveTo>
                <a:cubicBezTo>
                  <a:pt x="160" y="120"/>
                  <a:pt x="160" y="120"/>
                  <a:pt x="160" y="120"/>
                </a:cubicBezTo>
                <a:cubicBezTo>
                  <a:pt x="160" y="160"/>
                  <a:pt x="160" y="160"/>
                  <a:pt x="160" y="160"/>
                </a:cubicBezTo>
                <a:cubicBezTo>
                  <a:pt x="144" y="160"/>
                  <a:pt x="144" y="160"/>
                  <a:pt x="144" y="160"/>
                </a:cubicBezTo>
                <a:lnTo>
                  <a:pt x="144" y="120"/>
                </a:lnTo>
                <a:close/>
                <a:moveTo>
                  <a:pt x="120" y="120"/>
                </a:moveTo>
                <a:cubicBezTo>
                  <a:pt x="136" y="120"/>
                  <a:pt x="136" y="120"/>
                  <a:pt x="136" y="120"/>
                </a:cubicBezTo>
                <a:cubicBezTo>
                  <a:pt x="136" y="160"/>
                  <a:pt x="136" y="160"/>
                  <a:pt x="136" y="160"/>
                </a:cubicBezTo>
                <a:cubicBezTo>
                  <a:pt x="120" y="160"/>
                  <a:pt x="120" y="160"/>
                  <a:pt x="120" y="160"/>
                </a:cubicBezTo>
                <a:lnTo>
                  <a:pt x="120" y="120"/>
                </a:lnTo>
                <a:close/>
                <a:moveTo>
                  <a:pt x="132" y="92"/>
                </a:moveTo>
                <a:cubicBezTo>
                  <a:pt x="132" y="77"/>
                  <a:pt x="119" y="64"/>
                  <a:pt x="104" y="64"/>
                </a:cubicBezTo>
                <a:cubicBezTo>
                  <a:pt x="89" y="64"/>
                  <a:pt x="76" y="77"/>
                  <a:pt x="76" y="92"/>
                </a:cubicBezTo>
                <a:cubicBezTo>
                  <a:pt x="76" y="94"/>
                  <a:pt x="78" y="96"/>
                  <a:pt x="80" y="96"/>
                </a:cubicBezTo>
                <a:cubicBezTo>
                  <a:pt x="128" y="96"/>
                  <a:pt x="128" y="96"/>
                  <a:pt x="128" y="96"/>
                </a:cubicBezTo>
                <a:cubicBezTo>
                  <a:pt x="130" y="96"/>
                  <a:pt x="132" y="94"/>
                  <a:pt x="132" y="92"/>
                </a:cubicBezTo>
                <a:close/>
                <a:moveTo>
                  <a:pt x="100" y="88"/>
                </a:moveTo>
                <a:cubicBezTo>
                  <a:pt x="84" y="88"/>
                  <a:pt x="84" y="88"/>
                  <a:pt x="84" y="88"/>
                </a:cubicBezTo>
                <a:cubicBezTo>
                  <a:pt x="86" y="80"/>
                  <a:pt x="92" y="74"/>
                  <a:pt x="100" y="72"/>
                </a:cubicBezTo>
                <a:lnTo>
                  <a:pt x="100" y="88"/>
                </a:lnTo>
                <a:close/>
                <a:moveTo>
                  <a:pt x="108" y="88"/>
                </a:moveTo>
                <a:cubicBezTo>
                  <a:pt x="108" y="72"/>
                  <a:pt x="108" y="72"/>
                  <a:pt x="108" y="72"/>
                </a:cubicBezTo>
                <a:cubicBezTo>
                  <a:pt x="116" y="74"/>
                  <a:pt x="122" y="80"/>
                  <a:pt x="124" y="88"/>
                </a:cubicBezTo>
                <a:lnTo>
                  <a:pt x="108" y="8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b="1">
              <a:solidFill>
                <a:srgbClr val="293947"/>
              </a:solidFill>
              <a:latin typeface="Arial" panose="020B0604020202020204"/>
            </a:endParaRPr>
          </a:p>
        </p:txBody>
      </p:sp>
      <p:grpSp>
        <p:nvGrpSpPr>
          <p:cNvPr id="16" name="Group 15">
            <a:extLst>
              <a:ext uri="{FF2B5EF4-FFF2-40B4-BE49-F238E27FC236}">
                <a16:creationId xmlns:a16="http://schemas.microsoft.com/office/drawing/2014/main" id="{55A447C9-D95E-4C3D-BD64-D0640918FC25}"/>
              </a:ext>
            </a:extLst>
          </p:cNvPr>
          <p:cNvGrpSpPr/>
          <p:nvPr/>
        </p:nvGrpSpPr>
        <p:grpSpPr>
          <a:xfrm>
            <a:off x="6810624" y="4372782"/>
            <a:ext cx="385653" cy="388322"/>
            <a:chOff x="-2060575" y="5797550"/>
            <a:chExt cx="596900" cy="709613"/>
          </a:xfrm>
          <a:solidFill>
            <a:schemeClr val="bg1"/>
          </a:solidFill>
        </p:grpSpPr>
        <p:sp>
          <p:nvSpPr>
            <p:cNvPr id="17" name="Freeform 76">
              <a:extLst>
                <a:ext uri="{FF2B5EF4-FFF2-40B4-BE49-F238E27FC236}">
                  <a16:creationId xmlns:a16="http://schemas.microsoft.com/office/drawing/2014/main" id="{CAD96471-9BC7-458A-B032-AEEDBBD7D7AE}"/>
                </a:ext>
              </a:extLst>
            </p:cNvPr>
            <p:cNvSpPr>
              <a:spLocks/>
            </p:cNvSpPr>
            <p:nvPr/>
          </p:nvSpPr>
          <p:spPr bwMode="auto">
            <a:xfrm>
              <a:off x="-1865313" y="5940425"/>
              <a:ext cx="138113" cy="412750"/>
            </a:xfrm>
            <a:custGeom>
              <a:avLst/>
              <a:gdLst>
                <a:gd name="T0" fmla="*/ 22 w 37"/>
                <a:gd name="T1" fmla="*/ 110 h 110"/>
                <a:gd name="T2" fmla="*/ 3 w 37"/>
                <a:gd name="T3" fmla="*/ 110 h 110"/>
                <a:gd name="T4" fmla="*/ 3 w 37"/>
                <a:gd name="T5" fmla="*/ 102 h 110"/>
                <a:gd name="T6" fmla="*/ 20 w 37"/>
                <a:gd name="T7" fmla="*/ 102 h 110"/>
                <a:gd name="T8" fmla="*/ 18 w 37"/>
                <a:gd name="T9" fmla="*/ 94 h 110"/>
                <a:gd name="T10" fmla="*/ 23 w 37"/>
                <a:gd name="T11" fmla="*/ 90 h 110"/>
                <a:gd name="T12" fmla="*/ 27 w 37"/>
                <a:gd name="T13" fmla="*/ 87 h 110"/>
                <a:gd name="T14" fmla="*/ 29 w 37"/>
                <a:gd name="T15" fmla="*/ 86 h 110"/>
                <a:gd name="T16" fmla="*/ 28 w 37"/>
                <a:gd name="T17" fmla="*/ 83 h 110"/>
                <a:gd name="T18" fmla="*/ 26 w 37"/>
                <a:gd name="T19" fmla="*/ 80 h 110"/>
                <a:gd name="T20" fmla="*/ 12 w 37"/>
                <a:gd name="T21" fmla="*/ 57 h 110"/>
                <a:gd name="T22" fmla="*/ 13 w 37"/>
                <a:gd name="T23" fmla="*/ 51 h 110"/>
                <a:gd name="T24" fmla="*/ 13 w 37"/>
                <a:gd name="T25" fmla="*/ 33 h 110"/>
                <a:gd name="T26" fmla="*/ 0 w 37"/>
                <a:gd name="T27" fmla="*/ 5 h 110"/>
                <a:gd name="T28" fmla="*/ 6 w 37"/>
                <a:gd name="T29" fmla="*/ 0 h 110"/>
                <a:gd name="T30" fmla="*/ 21 w 37"/>
                <a:gd name="T31" fmla="*/ 31 h 110"/>
                <a:gd name="T32" fmla="*/ 21 w 37"/>
                <a:gd name="T33" fmla="*/ 53 h 110"/>
                <a:gd name="T34" fmla="*/ 20 w 37"/>
                <a:gd name="T35" fmla="*/ 56 h 110"/>
                <a:gd name="T36" fmla="*/ 32 w 37"/>
                <a:gd name="T37" fmla="*/ 76 h 110"/>
                <a:gd name="T38" fmla="*/ 35 w 37"/>
                <a:gd name="T39" fmla="*/ 79 h 110"/>
                <a:gd name="T40" fmla="*/ 37 w 37"/>
                <a:gd name="T41" fmla="*/ 88 h 110"/>
                <a:gd name="T42" fmla="*/ 31 w 37"/>
                <a:gd name="T43" fmla="*/ 94 h 110"/>
                <a:gd name="T44" fmla="*/ 27 w 37"/>
                <a:gd name="T45" fmla="*/ 97 h 110"/>
                <a:gd name="T46" fmla="*/ 28 w 37"/>
                <a:gd name="T47" fmla="*/ 100 h 110"/>
                <a:gd name="T48" fmla="*/ 28 w 37"/>
                <a:gd name="T49" fmla="*/ 107 h 110"/>
                <a:gd name="T50" fmla="*/ 22 w 37"/>
                <a:gd name="T51"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 h="110">
                  <a:moveTo>
                    <a:pt x="22" y="110"/>
                  </a:moveTo>
                  <a:cubicBezTo>
                    <a:pt x="3" y="110"/>
                    <a:pt x="3" y="110"/>
                    <a:pt x="3" y="110"/>
                  </a:cubicBezTo>
                  <a:cubicBezTo>
                    <a:pt x="3" y="102"/>
                    <a:pt x="3" y="102"/>
                    <a:pt x="3" y="102"/>
                  </a:cubicBezTo>
                  <a:cubicBezTo>
                    <a:pt x="20" y="102"/>
                    <a:pt x="20" y="102"/>
                    <a:pt x="20" y="102"/>
                  </a:cubicBezTo>
                  <a:cubicBezTo>
                    <a:pt x="18" y="98"/>
                    <a:pt x="18" y="96"/>
                    <a:pt x="18" y="94"/>
                  </a:cubicBezTo>
                  <a:cubicBezTo>
                    <a:pt x="19" y="92"/>
                    <a:pt x="21" y="91"/>
                    <a:pt x="23" y="90"/>
                  </a:cubicBezTo>
                  <a:cubicBezTo>
                    <a:pt x="24" y="89"/>
                    <a:pt x="25" y="88"/>
                    <a:pt x="27" y="87"/>
                  </a:cubicBezTo>
                  <a:cubicBezTo>
                    <a:pt x="28" y="87"/>
                    <a:pt x="29" y="86"/>
                    <a:pt x="29" y="86"/>
                  </a:cubicBezTo>
                  <a:cubicBezTo>
                    <a:pt x="29" y="85"/>
                    <a:pt x="29" y="84"/>
                    <a:pt x="28" y="83"/>
                  </a:cubicBezTo>
                  <a:cubicBezTo>
                    <a:pt x="28" y="83"/>
                    <a:pt x="27" y="82"/>
                    <a:pt x="26" y="80"/>
                  </a:cubicBezTo>
                  <a:cubicBezTo>
                    <a:pt x="17" y="69"/>
                    <a:pt x="13" y="61"/>
                    <a:pt x="12" y="57"/>
                  </a:cubicBezTo>
                  <a:cubicBezTo>
                    <a:pt x="12" y="55"/>
                    <a:pt x="13" y="54"/>
                    <a:pt x="13" y="51"/>
                  </a:cubicBezTo>
                  <a:cubicBezTo>
                    <a:pt x="14" y="47"/>
                    <a:pt x="15" y="41"/>
                    <a:pt x="13" y="33"/>
                  </a:cubicBezTo>
                  <a:cubicBezTo>
                    <a:pt x="13" y="29"/>
                    <a:pt x="9" y="17"/>
                    <a:pt x="0" y="5"/>
                  </a:cubicBezTo>
                  <a:cubicBezTo>
                    <a:pt x="6" y="0"/>
                    <a:pt x="6" y="0"/>
                    <a:pt x="6" y="0"/>
                  </a:cubicBezTo>
                  <a:cubicBezTo>
                    <a:pt x="17" y="13"/>
                    <a:pt x="20" y="27"/>
                    <a:pt x="21" y="31"/>
                  </a:cubicBezTo>
                  <a:cubicBezTo>
                    <a:pt x="23" y="41"/>
                    <a:pt x="22" y="49"/>
                    <a:pt x="21" y="53"/>
                  </a:cubicBezTo>
                  <a:cubicBezTo>
                    <a:pt x="21" y="54"/>
                    <a:pt x="20" y="56"/>
                    <a:pt x="20" y="56"/>
                  </a:cubicBezTo>
                  <a:cubicBezTo>
                    <a:pt x="21" y="58"/>
                    <a:pt x="25" y="65"/>
                    <a:pt x="32" y="76"/>
                  </a:cubicBezTo>
                  <a:cubicBezTo>
                    <a:pt x="33" y="77"/>
                    <a:pt x="34" y="78"/>
                    <a:pt x="35" y="79"/>
                  </a:cubicBezTo>
                  <a:cubicBezTo>
                    <a:pt x="37" y="82"/>
                    <a:pt x="37" y="85"/>
                    <a:pt x="37" y="88"/>
                  </a:cubicBezTo>
                  <a:cubicBezTo>
                    <a:pt x="36" y="89"/>
                    <a:pt x="35" y="92"/>
                    <a:pt x="31" y="94"/>
                  </a:cubicBezTo>
                  <a:cubicBezTo>
                    <a:pt x="29" y="95"/>
                    <a:pt x="28" y="96"/>
                    <a:pt x="27" y="97"/>
                  </a:cubicBezTo>
                  <a:cubicBezTo>
                    <a:pt x="27" y="97"/>
                    <a:pt x="27" y="98"/>
                    <a:pt x="28" y="100"/>
                  </a:cubicBezTo>
                  <a:cubicBezTo>
                    <a:pt x="29" y="102"/>
                    <a:pt x="29" y="104"/>
                    <a:pt x="28" y="107"/>
                  </a:cubicBezTo>
                  <a:cubicBezTo>
                    <a:pt x="27" y="109"/>
                    <a:pt x="24" y="110"/>
                    <a:pt x="22"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293947"/>
                </a:solidFill>
                <a:latin typeface="Arial" panose="020B0604020202020204"/>
              </a:endParaRPr>
            </a:p>
          </p:txBody>
        </p:sp>
        <p:sp>
          <p:nvSpPr>
            <p:cNvPr id="18" name="Freeform 77">
              <a:extLst>
                <a:ext uri="{FF2B5EF4-FFF2-40B4-BE49-F238E27FC236}">
                  <a16:creationId xmlns:a16="http://schemas.microsoft.com/office/drawing/2014/main" id="{14ACC1CE-715C-4EE3-8AB5-C7FA397CB9BA}"/>
                </a:ext>
              </a:extLst>
            </p:cNvPr>
            <p:cNvSpPr>
              <a:spLocks/>
            </p:cNvSpPr>
            <p:nvPr/>
          </p:nvSpPr>
          <p:spPr bwMode="auto">
            <a:xfrm>
              <a:off x="-2005013" y="6443663"/>
              <a:ext cx="68263" cy="63500"/>
            </a:xfrm>
            <a:custGeom>
              <a:avLst/>
              <a:gdLst>
                <a:gd name="T0" fmla="*/ 8 w 18"/>
                <a:gd name="T1" fmla="*/ 17 h 17"/>
                <a:gd name="T2" fmla="*/ 0 w 18"/>
                <a:gd name="T3" fmla="*/ 15 h 17"/>
                <a:gd name="T4" fmla="*/ 14 w 18"/>
                <a:gd name="T5" fmla="*/ 0 h 17"/>
                <a:gd name="T6" fmla="*/ 18 w 18"/>
                <a:gd name="T7" fmla="*/ 8 h 17"/>
                <a:gd name="T8" fmla="*/ 8 w 18"/>
                <a:gd name="T9" fmla="*/ 17 h 17"/>
              </a:gdLst>
              <a:ahLst/>
              <a:cxnLst>
                <a:cxn ang="0">
                  <a:pos x="T0" y="T1"/>
                </a:cxn>
                <a:cxn ang="0">
                  <a:pos x="T2" y="T3"/>
                </a:cxn>
                <a:cxn ang="0">
                  <a:pos x="T4" y="T5"/>
                </a:cxn>
                <a:cxn ang="0">
                  <a:pos x="T6" y="T7"/>
                </a:cxn>
                <a:cxn ang="0">
                  <a:pos x="T8" y="T9"/>
                </a:cxn>
              </a:cxnLst>
              <a:rect l="0" t="0" r="r" b="b"/>
              <a:pathLst>
                <a:path w="18" h="17">
                  <a:moveTo>
                    <a:pt x="8" y="17"/>
                  </a:moveTo>
                  <a:cubicBezTo>
                    <a:pt x="0" y="15"/>
                    <a:pt x="0" y="15"/>
                    <a:pt x="0" y="15"/>
                  </a:cubicBezTo>
                  <a:cubicBezTo>
                    <a:pt x="3" y="5"/>
                    <a:pt x="10" y="2"/>
                    <a:pt x="14" y="0"/>
                  </a:cubicBezTo>
                  <a:cubicBezTo>
                    <a:pt x="18" y="8"/>
                    <a:pt x="18" y="8"/>
                    <a:pt x="18" y="8"/>
                  </a:cubicBezTo>
                  <a:cubicBezTo>
                    <a:pt x="14" y="9"/>
                    <a:pt x="10" y="11"/>
                    <a:pt x="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293947"/>
                </a:solidFill>
                <a:latin typeface="Arial" panose="020B0604020202020204"/>
              </a:endParaRPr>
            </a:p>
          </p:txBody>
        </p:sp>
        <p:sp>
          <p:nvSpPr>
            <p:cNvPr id="19" name="Freeform 78">
              <a:extLst>
                <a:ext uri="{FF2B5EF4-FFF2-40B4-BE49-F238E27FC236}">
                  <a16:creationId xmlns:a16="http://schemas.microsoft.com/office/drawing/2014/main" id="{183FB71A-DA01-4236-9013-E670EDD99E21}"/>
                </a:ext>
              </a:extLst>
            </p:cNvPr>
            <p:cNvSpPr>
              <a:spLocks/>
            </p:cNvSpPr>
            <p:nvPr/>
          </p:nvSpPr>
          <p:spPr bwMode="auto">
            <a:xfrm>
              <a:off x="-2060575" y="6353175"/>
              <a:ext cx="280988" cy="134938"/>
            </a:xfrm>
            <a:custGeom>
              <a:avLst/>
              <a:gdLst>
                <a:gd name="T0" fmla="*/ 51 w 75"/>
                <a:gd name="T1" fmla="*/ 36 h 36"/>
                <a:gd name="T2" fmla="*/ 21 w 75"/>
                <a:gd name="T3" fmla="*/ 29 h 36"/>
                <a:gd name="T4" fmla="*/ 20 w 75"/>
                <a:gd name="T5" fmla="*/ 29 h 36"/>
                <a:gd name="T6" fmla="*/ 0 w 75"/>
                <a:gd name="T7" fmla="*/ 4 h 36"/>
                <a:gd name="T8" fmla="*/ 6 w 75"/>
                <a:gd name="T9" fmla="*/ 0 h 36"/>
                <a:gd name="T10" fmla="*/ 22 w 75"/>
                <a:gd name="T11" fmla="*/ 21 h 36"/>
                <a:gd name="T12" fmla="*/ 23 w 75"/>
                <a:gd name="T13" fmla="*/ 21 h 36"/>
                <a:gd name="T14" fmla="*/ 55 w 75"/>
                <a:gd name="T15" fmla="*/ 27 h 36"/>
                <a:gd name="T16" fmla="*/ 61 w 75"/>
                <a:gd name="T17" fmla="*/ 19 h 36"/>
                <a:gd name="T18" fmla="*/ 61 w 75"/>
                <a:gd name="T19" fmla="*/ 17 h 36"/>
                <a:gd name="T20" fmla="*/ 65 w 75"/>
                <a:gd name="T21" fmla="*/ 10 h 36"/>
                <a:gd name="T22" fmla="*/ 67 w 75"/>
                <a:gd name="T23" fmla="*/ 4 h 36"/>
                <a:gd name="T24" fmla="*/ 75 w 75"/>
                <a:gd name="T25" fmla="*/ 4 h 36"/>
                <a:gd name="T26" fmla="*/ 71 w 75"/>
                <a:gd name="T27" fmla="*/ 15 h 36"/>
                <a:gd name="T28" fmla="*/ 69 w 75"/>
                <a:gd name="T29" fmla="*/ 18 h 36"/>
                <a:gd name="T30" fmla="*/ 68 w 75"/>
                <a:gd name="T31" fmla="*/ 19 h 36"/>
                <a:gd name="T32" fmla="*/ 58 w 75"/>
                <a:gd name="T33" fmla="*/ 35 h 36"/>
                <a:gd name="T34" fmla="*/ 51 w 75"/>
                <a:gd name="T3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6">
                  <a:moveTo>
                    <a:pt x="51" y="36"/>
                  </a:moveTo>
                  <a:cubicBezTo>
                    <a:pt x="42" y="36"/>
                    <a:pt x="30" y="32"/>
                    <a:pt x="21" y="29"/>
                  </a:cubicBezTo>
                  <a:cubicBezTo>
                    <a:pt x="20" y="29"/>
                    <a:pt x="20" y="29"/>
                    <a:pt x="20" y="29"/>
                  </a:cubicBezTo>
                  <a:cubicBezTo>
                    <a:pt x="13" y="27"/>
                    <a:pt x="0" y="5"/>
                    <a:pt x="0" y="4"/>
                  </a:cubicBezTo>
                  <a:cubicBezTo>
                    <a:pt x="6" y="0"/>
                    <a:pt x="6" y="0"/>
                    <a:pt x="6" y="0"/>
                  </a:cubicBezTo>
                  <a:cubicBezTo>
                    <a:pt x="13" y="11"/>
                    <a:pt x="20" y="20"/>
                    <a:pt x="22" y="21"/>
                  </a:cubicBezTo>
                  <a:cubicBezTo>
                    <a:pt x="23" y="21"/>
                    <a:pt x="23" y="21"/>
                    <a:pt x="23" y="21"/>
                  </a:cubicBezTo>
                  <a:cubicBezTo>
                    <a:pt x="44" y="28"/>
                    <a:pt x="52" y="28"/>
                    <a:pt x="55" y="27"/>
                  </a:cubicBezTo>
                  <a:cubicBezTo>
                    <a:pt x="60" y="25"/>
                    <a:pt x="60" y="22"/>
                    <a:pt x="61" y="19"/>
                  </a:cubicBezTo>
                  <a:cubicBezTo>
                    <a:pt x="61" y="18"/>
                    <a:pt x="61" y="18"/>
                    <a:pt x="61" y="17"/>
                  </a:cubicBezTo>
                  <a:cubicBezTo>
                    <a:pt x="61" y="14"/>
                    <a:pt x="63" y="11"/>
                    <a:pt x="65" y="10"/>
                  </a:cubicBezTo>
                  <a:cubicBezTo>
                    <a:pt x="66" y="8"/>
                    <a:pt x="67" y="7"/>
                    <a:pt x="67" y="4"/>
                  </a:cubicBezTo>
                  <a:cubicBezTo>
                    <a:pt x="75" y="4"/>
                    <a:pt x="75" y="4"/>
                    <a:pt x="75" y="4"/>
                  </a:cubicBezTo>
                  <a:cubicBezTo>
                    <a:pt x="75" y="10"/>
                    <a:pt x="72" y="13"/>
                    <a:pt x="71" y="15"/>
                  </a:cubicBezTo>
                  <a:cubicBezTo>
                    <a:pt x="69" y="16"/>
                    <a:pt x="69" y="17"/>
                    <a:pt x="69" y="18"/>
                  </a:cubicBezTo>
                  <a:cubicBezTo>
                    <a:pt x="69" y="19"/>
                    <a:pt x="69" y="19"/>
                    <a:pt x="68" y="19"/>
                  </a:cubicBezTo>
                  <a:cubicBezTo>
                    <a:pt x="68" y="22"/>
                    <a:pt x="68" y="31"/>
                    <a:pt x="58" y="35"/>
                  </a:cubicBezTo>
                  <a:cubicBezTo>
                    <a:pt x="56" y="35"/>
                    <a:pt x="54" y="36"/>
                    <a:pt x="5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293947"/>
                </a:solidFill>
                <a:latin typeface="Arial" panose="020B0604020202020204"/>
              </a:endParaRPr>
            </a:p>
          </p:txBody>
        </p:sp>
        <p:sp>
          <p:nvSpPr>
            <p:cNvPr id="20" name="Rectangle 79">
              <a:extLst>
                <a:ext uri="{FF2B5EF4-FFF2-40B4-BE49-F238E27FC236}">
                  <a16:creationId xmlns:a16="http://schemas.microsoft.com/office/drawing/2014/main" id="{93C53E80-C431-46C8-B7CA-0D1D602AEDB4}"/>
                </a:ext>
              </a:extLst>
            </p:cNvPr>
            <p:cNvSpPr>
              <a:spLocks noChangeArrowheads="1"/>
            </p:cNvSpPr>
            <p:nvPr/>
          </p:nvSpPr>
          <p:spPr bwMode="auto">
            <a:xfrm>
              <a:off x="-1944688" y="6143625"/>
              <a:ext cx="9048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293947"/>
                </a:solidFill>
                <a:latin typeface="Arial" panose="020B0604020202020204"/>
              </a:endParaRPr>
            </a:p>
          </p:txBody>
        </p:sp>
        <p:sp>
          <p:nvSpPr>
            <p:cNvPr id="21" name="Rectangle 80">
              <a:extLst>
                <a:ext uri="{FF2B5EF4-FFF2-40B4-BE49-F238E27FC236}">
                  <a16:creationId xmlns:a16="http://schemas.microsoft.com/office/drawing/2014/main" id="{93EFF4F7-9BF4-4BA4-BF35-4BC3923505C1}"/>
                </a:ext>
              </a:extLst>
            </p:cNvPr>
            <p:cNvSpPr>
              <a:spLocks noChangeArrowheads="1"/>
            </p:cNvSpPr>
            <p:nvPr/>
          </p:nvSpPr>
          <p:spPr bwMode="auto">
            <a:xfrm>
              <a:off x="-1673225" y="6143625"/>
              <a:ext cx="88900"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293947"/>
                </a:solidFill>
                <a:latin typeface="Arial" panose="020B0604020202020204"/>
              </a:endParaRPr>
            </a:p>
          </p:txBody>
        </p:sp>
        <p:sp>
          <p:nvSpPr>
            <p:cNvPr id="22" name="Freeform 81">
              <a:extLst>
                <a:ext uri="{FF2B5EF4-FFF2-40B4-BE49-F238E27FC236}">
                  <a16:creationId xmlns:a16="http://schemas.microsoft.com/office/drawing/2014/main" id="{60855373-EE7E-4505-83DB-775FDA769891}"/>
                </a:ext>
              </a:extLst>
            </p:cNvPr>
            <p:cNvSpPr>
              <a:spLocks/>
            </p:cNvSpPr>
            <p:nvPr/>
          </p:nvSpPr>
          <p:spPr bwMode="auto">
            <a:xfrm>
              <a:off x="-1779588" y="5992813"/>
              <a:ext cx="315913" cy="450850"/>
            </a:xfrm>
            <a:custGeom>
              <a:avLst/>
              <a:gdLst>
                <a:gd name="T0" fmla="*/ 84 w 84"/>
                <a:gd name="T1" fmla="*/ 120 h 120"/>
                <a:gd name="T2" fmla="*/ 4 w 84"/>
                <a:gd name="T3" fmla="*/ 120 h 120"/>
                <a:gd name="T4" fmla="*/ 4 w 84"/>
                <a:gd name="T5" fmla="*/ 112 h 120"/>
                <a:gd name="T6" fmla="*/ 76 w 84"/>
                <a:gd name="T7" fmla="*/ 112 h 120"/>
                <a:gd name="T8" fmla="*/ 76 w 84"/>
                <a:gd name="T9" fmla="*/ 24 h 120"/>
                <a:gd name="T10" fmla="*/ 60 w 84"/>
                <a:gd name="T11" fmla="*/ 8 h 120"/>
                <a:gd name="T12" fmla="*/ 0 w 84"/>
                <a:gd name="T13" fmla="*/ 8 h 120"/>
                <a:gd name="T14" fmla="*/ 0 w 84"/>
                <a:gd name="T15" fmla="*/ 0 h 120"/>
                <a:gd name="T16" fmla="*/ 60 w 84"/>
                <a:gd name="T17" fmla="*/ 0 h 120"/>
                <a:gd name="T18" fmla="*/ 84 w 84"/>
                <a:gd name="T19" fmla="*/ 24 h 120"/>
                <a:gd name="T20" fmla="*/ 84 w 84"/>
                <a:gd name="T2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120">
                  <a:moveTo>
                    <a:pt x="84" y="120"/>
                  </a:moveTo>
                  <a:cubicBezTo>
                    <a:pt x="4" y="120"/>
                    <a:pt x="4" y="120"/>
                    <a:pt x="4" y="120"/>
                  </a:cubicBezTo>
                  <a:cubicBezTo>
                    <a:pt x="4" y="112"/>
                    <a:pt x="4" y="112"/>
                    <a:pt x="4" y="112"/>
                  </a:cubicBezTo>
                  <a:cubicBezTo>
                    <a:pt x="76" y="112"/>
                    <a:pt x="76" y="112"/>
                    <a:pt x="76" y="112"/>
                  </a:cubicBezTo>
                  <a:cubicBezTo>
                    <a:pt x="76" y="24"/>
                    <a:pt x="76" y="24"/>
                    <a:pt x="76" y="24"/>
                  </a:cubicBezTo>
                  <a:cubicBezTo>
                    <a:pt x="76" y="15"/>
                    <a:pt x="69" y="8"/>
                    <a:pt x="60" y="8"/>
                  </a:cubicBezTo>
                  <a:cubicBezTo>
                    <a:pt x="0" y="8"/>
                    <a:pt x="0" y="8"/>
                    <a:pt x="0" y="8"/>
                  </a:cubicBezTo>
                  <a:cubicBezTo>
                    <a:pt x="0" y="0"/>
                    <a:pt x="0" y="0"/>
                    <a:pt x="0" y="0"/>
                  </a:cubicBezTo>
                  <a:cubicBezTo>
                    <a:pt x="60" y="0"/>
                    <a:pt x="60" y="0"/>
                    <a:pt x="60" y="0"/>
                  </a:cubicBezTo>
                  <a:cubicBezTo>
                    <a:pt x="73" y="0"/>
                    <a:pt x="84" y="11"/>
                    <a:pt x="84" y="24"/>
                  </a:cubicBezTo>
                  <a:lnTo>
                    <a:pt x="84"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293947"/>
                </a:solidFill>
                <a:latin typeface="Arial" panose="020B0604020202020204"/>
              </a:endParaRPr>
            </a:p>
          </p:txBody>
        </p:sp>
        <p:sp>
          <p:nvSpPr>
            <p:cNvPr id="23" name="Rectangle 82">
              <a:extLst>
                <a:ext uri="{FF2B5EF4-FFF2-40B4-BE49-F238E27FC236}">
                  <a16:creationId xmlns:a16="http://schemas.microsoft.com/office/drawing/2014/main" id="{50173D80-8AC4-43C7-BEF9-D962189844F4}"/>
                </a:ext>
              </a:extLst>
            </p:cNvPr>
            <p:cNvSpPr>
              <a:spLocks noChangeArrowheads="1"/>
            </p:cNvSpPr>
            <p:nvPr/>
          </p:nvSpPr>
          <p:spPr bwMode="auto">
            <a:xfrm>
              <a:off x="-1763713" y="5902325"/>
              <a:ext cx="30163" cy="104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293947"/>
                </a:solidFill>
                <a:latin typeface="Arial" panose="020B0604020202020204"/>
              </a:endParaRPr>
            </a:p>
          </p:txBody>
        </p:sp>
        <p:sp>
          <p:nvSpPr>
            <p:cNvPr id="24" name="Freeform 83">
              <a:extLst>
                <a:ext uri="{FF2B5EF4-FFF2-40B4-BE49-F238E27FC236}">
                  <a16:creationId xmlns:a16="http://schemas.microsoft.com/office/drawing/2014/main" id="{C46EAB89-BDAA-42AC-985F-7D1CA4AE4C88}"/>
                </a:ext>
              </a:extLst>
            </p:cNvPr>
            <p:cNvSpPr>
              <a:spLocks noEditPoints="1"/>
            </p:cNvSpPr>
            <p:nvPr/>
          </p:nvSpPr>
          <p:spPr bwMode="auto">
            <a:xfrm>
              <a:off x="-1809750" y="57975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293947"/>
                </a:solidFill>
                <a:latin typeface="Arial" panose="020B0604020202020204"/>
              </a:endParaRPr>
            </a:p>
          </p:txBody>
        </p:sp>
        <p:sp>
          <p:nvSpPr>
            <p:cNvPr id="25" name="Rectangle 84">
              <a:extLst>
                <a:ext uri="{FF2B5EF4-FFF2-40B4-BE49-F238E27FC236}">
                  <a16:creationId xmlns:a16="http://schemas.microsoft.com/office/drawing/2014/main" id="{EA325D92-EC87-4902-BD53-F9B3FCAB20A4}"/>
                </a:ext>
              </a:extLst>
            </p:cNvPr>
            <p:cNvSpPr>
              <a:spLocks noChangeArrowheads="1"/>
            </p:cNvSpPr>
            <p:nvPr/>
          </p:nvSpPr>
          <p:spPr bwMode="auto">
            <a:xfrm>
              <a:off x="-1749425" y="6323013"/>
              <a:ext cx="76200"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293947"/>
                </a:solidFill>
                <a:latin typeface="Arial" panose="020B0604020202020204"/>
              </a:endParaRPr>
            </a:p>
          </p:txBody>
        </p:sp>
      </p:grpSp>
      <p:sp>
        <p:nvSpPr>
          <p:cNvPr id="26" name="Rectangle 25">
            <a:extLst>
              <a:ext uri="{FF2B5EF4-FFF2-40B4-BE49-F238E27FC236}">
                <a16:creationId xmlns:a16="http://schemas.microsoft.com/office/drawing/2014/main" id="{47D25559-40C1-4AEA-B179-C6C556B596A8}"/>
              </a:ext>
            </a:extLst>
          </p:cNvPr>
          <p:cNvSpPr/>
          <p:nvPr/>
        </p:nvSpPr>
        <p:spPr>
          <a:xfrm>
            <a:off x="2593904" y="2744988"/>
            <a:ext cx="1361461" cy="4721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rgbClr val="293947"/>
                </a:solidFill>
                <a:latin typeface="Arial" panose="020B0604020202020204"/>
              </a:rPr>
              <a:t>Manual handling skills</a:t>
            </a:r>
          </a:p>
        </p:txBody>
      </p:sp>
      <p:sp>
        <p:nvSpPr>
          <p:cNvPr id="27" name="Rectangle 26">
            <a:extLst>
              <a:ext uri="{FF2B5EF4-FFF2-40B4-BE49-F238E27FC236}">
                <a16:creationId xmlns:a16="http://schemas.microsoft.com/office/drawing/2014/main" id="{E261E011-305B-49FA-B93B-3D198B65D493}"/>
              </a:ext>
            </a:extLst>
          </p:cNvPr>
          <p:cNvSpPr/>
          <p:nvPr/>
        </p:nvSpPr>
        <p:spPr>
          <a:xfrm>
            <a:off x="4870381" y="1634513"/>
            <a:ext cx="1736321" cy="360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rgbClr val="293947"/>
                </a:solidFill>
                <a:latin typeface="Arial" panose="020B0604020202020204"/>
              </a:rPr>
              <a:t>Open to change</a:t>
            </a:r>
          </a:p>
        </p:txBody>
      </p:sp>
      <p:sp>
        <p:nvSpPr>
          <p:cNvPr id="28" name="Rectangle 27">
            <a:extLst>
              <a:ext uri="{FF2B5EF4-FFF2-40B4-BE49-F238E27FC236}">
                <a16:creationId xmlns:a16="http://schemas.microsoft.com/office/drawing/2014/main" id="{FCACBA3D-3547-4546-A946-613A3387018F}"/>
              </a:ext>
            </a:extLst>
          </p:cNvPr>
          <p:cNvSpPr/>
          <p:nvPr/>
        </p:nvSpPr>
        <p:spPr>
          <a:xfrm>
            <a:off x="2680597" y="4208430"/>
            <a:ext cx="1322141" cy="242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rgbClr val="293947"/>
                </a:solidFill>
                <a:latin typeface="Arial" panose="020B0604020202020204"/>
              </a:rPr>
              <a:t>Equipment </a:t>
            </a:r>
          </a:p>
        </p:txBody>
      </p:sp>
      <p:sp>
        <p:nvSpPr>
          <p:cNvPr id="29" name="Freeform 14">
            <a:extLst>
              <a:ext uri="{FF2B5EF4-FFF2-40B4-BE49-F238E27FC236}">
                <a16:creationId xmlns:a16="http://schemas.microsoft.com/office/drawing/2014/main" id="{58B8EB78-1735-4D2A-915D-8FA3261BFE8C}"/>
              </a:ext>
            </a:extLst>
          </p:cNvPr>
          <p:cNvSpPr>
            <a:spLocks noEditPoints="1"/>
          </p:cNvSpPr>
          <p:nvPr/>
        </p:nvSpPr>
        <p:spPr bwMode="auto">
          <a:xfrm>
            <a:off x="5407356" y="3593741"/>
            <a:ext cx="574675" cy="452437"/>
          </a:xfrm>
          <a:custGeom>
            <a:avLst/>
            <a:gdLst>
              <a:gd name="T0" fmla="*/ 216 w 224"/>
              <a:gd name="T1" fmla="*/ 8 h 176"/>
              <a:gd name="T2" fmla="*/ 184 w 224"/>
              <a:gd name="T3" fmla="*/ 40 h 176"/>
              <a:gd name="T4" fmla="*/ 168 w 224"/>
              <a:gd name="T5" fmla="*/ 66 h 176"/>
              <a:gd name="T6" fmla="*/ 128 w 224"/>
              <a:gd name="T7" fmla="*/ 144 h 176"/>
              <a:gd name="T8" fmla="*/ 120 w 224"/>
              <a:gd name="T9" fmla="*/ 148 h 176"/>
              <a:gd name="T10" fmla="*/ 124 w 224"/>
              <a:gd name="T11" fmla="*/ 176 h 176"/>
              <a:gd name="T12" fmla="*/ 192 w 224"/>
              <a:gd name="T13" fmla="*/ 172 h 176"/>
              <a:gd name="T14" fmla="*/ 188 w 224"/>
              <a:gd name="T15" fmla="*/ 144 h 176"/>
              <a:gd name="T16" fmla="*/ 224 w 224"/>
              <a:gd name="T17" fmla="*/ 84 h 176"/>
              <a:gd name="T18" fmla="*/ 192 w 224"/>
              <a:gd name="T19" fmla="*/ 40 h 176"/>
              <a:gd name="T20" fmla="*/ 192 w 224"/>
              <a:gd name="T21" fmla="*/ 74 h 176"/>
              <a:gd name="T22" fmla="*/ 184 w 224"/>
              <a:gd name="T23" fmla="*/ 48 h 176"/>
              <a:gd name="T24" fmla="*/ 182 w 224"/>
              <a:gd name="T25" fmla="*/ 65 h 176"/>
              <a:gd name="T26" fmla="*/ 176 w 224"/>
              <a:gd name="T27" fmla="*/ 56 h 176"/>
              <a:gd name="T28" fmla="*/ 128 w 224"/>
              <a:gd name="T29" fmla="*/ 152 h 176"/>
              <a:gd name="T30" fmla="*/ 216 w 224"/>
              <a:gd name="T31" fmla="*/ 83 h 176"/>
              <a:gd name="T32" fmla="*/ 136 w 224"/>
              <a:gd name="T33" fmla="*/ 120 h 176"/>
              <a:gd name="T34" fmla="*/ 177 w 224"/>
              <a:gd name="T35" fmla="*/ 70 h 176"/>
              <a:gd name="T36" fmla="*/ 159 w 224"/>
              <a:gd name="T37" fmla="*/ 99 h 176"/>
              <a:gd name="T38" fmla="*/ 164 w 224"/>
              <a:gd name="T39" fmla="*/ 111 h 176"/>
              <a:gd name="T40" fmla="*/ 208 w 224"/>
              <a:gd name="T41" fmla="*/ 68 h 176"/>
              <a:gd name="T42" fmla="*/ 216 w 224"/>
              <a:gd name="T43" fmla="*/ 83 h 176"/>
              <a:gd name="T44" fmla="*/ 96 w 224"/>
              <a:gd name="T45" fmla="*/ 120 h 176"/>
              <a:gd name="T46" fmla="*/ 56 w 224"/>
              <a:gd name="T47" fmla="*/ 56 h 176"/>
              <a:gd name="T48" fmla="*/ 40 w 224"/>
              <a:gd name="T49" fmla="*/ 40 h 176"/>
              <a:gd name="T50" fmla="*/ 24 w 224"/>
              <a:gd name="T51" fmla="*/ 24 h 176"/>
              <a:gd name="T52" fmla="*/ 1 w 224"/>
              <a:gd name="T53" fmla="*/ 9 h 176"/>
              <a:gd name="T54" fmla="*/ 1 w 224"/>
              <a:gd name="T55" fmla="*/ 86 h 176"/>
              <a:gd name="T56" fmla="*/ 33 w 224"/>
              <a:gd name="T57" fmla="*/ 145 h 176"/>
              <a:gd name="T58" fmla="*/ 33 w 224"/>
              <a:gd name="T59" fmla="*/ 175 h 176"/>
              <a:gd name="T60" fmla="*/ 103 w 224"/>
              <a:gd name="T61" fmla="*/ 175 h 176"/>
              <a:gd name="T62" fmla="*/ 103 w 224"/>
              <a:gd name="T63" fmla="*/ 145 h 176"/>
              <a:gd name="T64" fmla="*/ 40 w 224"/>
              <a:gd name="T65" fmla="*/ 48 h 176"/>
              <a:gd name="T66" fmla="*/ 45 w 224"/>
              <a:gd name="T67" fmla="*/ 61 h 176"/>
              <a:gd name="T68" fmla="*/ 40 w 224"/>
              <a:gd name="T69" fmla="*/ 48 h 176"/>
              <a:gd name="T70" fmla="*/ 32 w 224"/>
              <a:gd name="T71" fmla="*/ 40 h 176"/>
              <a:gd name="T72" fmla="*/ 24 w 224"/>
              <a:gd name="T73" fmla="*/ 32 h 176"/>
              <a:gd name="T74" fmla="*/ 16 w 224"/>
              <a:gd name="T75" fmla="*/ 24 h 176"/>
              <a:gd name="T76" fmla="*/ 55 w 224"/>
              <a:gd name="T77" fmla="*/ 109 h 176"/>
              <a:gd name="T78" fmla="*/ 67 w 224"/>
              <a:gd name="T79" fmla="*/ 104 h 176"/>
              <a:gd name="T80" fmla="*/ 45 w 224"/>
              <a:gd name="T81" fmla="*/ 76 h 176"/>
              <a:gd name="T82" fmla="*/ 81 w 224"/>
              <a:gd name="T83" fmla="*/ 102 h 176"/>
              <a:gd name="T84" fmla="*/ 46 w 224"/>
              <a:gd name="T85" fmla="*/ 144 h 176"/>
              <a:gd name="T86" fmla="*/ 40 w 224"/>
              <a:gd name="T87" fmla="*/ 168 h 176"/>
              <a:gd name="T88" fmla="*/ 96 w 224"/>
              <a:gd name="T89" fmla="*/ 168 h 176"/>
              <a:gd name="T90" fmla="*/ 152 w 224"/>
              <a:gd name="T91" fmla="*/ 9 h 176"/>
              <a:gd name="T92" fmla="*/ 112 w 224"/>
              <a:gd name="T93" fmla="*/ 9 h 176"/>
              <a:gd name="T94" fmla="*/ 72 w 224"/>
              <a:gd name="T95" fmla="*/ 9 h 176"/>
              <a:gd name="T96" fmla="*/ 109 w 224"/>
              <a:gd name="T97" fmla="*/ 87 h 176"/>
              <a:gd name="T98" fmla="*/ 152 w 224"/>
              <a:gd name="T99" fmla="*/ 50 h 176"/>
              <a:gd name="T100" fmla="*/ 72 w 224"/>
              <a:gd name="T101" fmla="*/ 29 h 176"/>
              <a:gd name="T102" fmla="*/ 106 w 224"/>
              <a:gd name="T103" fmla="*/ 14 h 176"/>
              <a:gd name="T104" fmla="*/ 115 w 224"/>
              <a:gd name="T105" fmla="*/ 17 h 176"/>
              <a:gd name="T106" fmla="*/ 146 w 224"/>
              <a:gd name="T107" fmla="*/ 14 h 176"/>
              <a:gd name="T108" fmla="*/ 112 w 224"/>
              <a:gd name="T109" fmla="*/ 7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4" h="176">
                <a:moveTo>
                  <a:pt x="223" y="9"/>
                </a:moveTo>
                <a:cubicBezTo>
                  <a:pt x="222" y="8"/>
                  <a:pt x="221" y="8"/>
                  <a:pt x="220" y="8"/>
                </a:cubicBezTo>
                <a:cubicBezTo>
                  <a:pt x="216" y="8"/>
                  <a:pt x="216" y="8"/>
                  <a:pt x="216" y="8"/>
                </a:cubicBezTo>
                <a:cubicBezTo>
                  <a:pt x="207" y="8"/>
                  <a:pt x="200" y="15"/>
                  <a:pt x="200" y="24"/>
                </a:cubicBezTo>
                <a:cubicBezTo>
                  <a:pt x="191" y="24"/>
                  <a:pt x="184" y="31"/>
                  <a:pt x="184" y="40"/>
                </a:cubicBezTo>
                <a:cubicBezTo>
                  <a:pt x="184" y="40"/>
                  <a:pt x="184" y="40"/>
                  <a:pt x="184" y="40"/>
                </a:cubicBezTo>
                <a:cubicBezTo>
                  <a:pt x="184" y="40"/>
                  <a:pt x="184" y="40"/>
                  <a:pt x="184" y="40"/>
                </a:cubicBezTo>
                <a:cubicBezTo>
                  <a:pt x="175" y="40"/>
                  <a:pt x="168" y="47"/>
                  <a:pt x="168" y="56"/>
                </a:cubicBezTo>
                <a:cubicBezTo>
                  <a:pt x="168" y="66"/>
                  <a:pt x="168" y="66"/>
                  <a:pt x="168" y="66"/>
                </a:cubicBezTo>
                <a:cubicBezTo>
                  <a:pt x="138" y="97"/>
                  <a:pt x="138" y="97"/>
                  <a:pt x="138" y="97"/>
                </a:cubicBezTo>
                <a:cubicBezTo>
                  <a:pt x="131" y="103"/>
                  <a:pt x="128" y="111"/>
                  <a:pt x="128" y="120"/>
                </a:cubicBezTo>
                <a:cubicBezTo>
                  <a:pt x="128" y="144"/>
                  <a:pt x="128" y="144"/>
                  <a:pt x="128" y="144"/>
                </a:cubicBezTo>
                <a:cubicBezTo>
                  <a:pt x="124" y="144"/>
                  <a:pt x="124" y="144"/>
                  <a:pt x="124" y="144"/>
                </a:cubicBezTo>
                <a:cubicBezTo>
                  <a:pt x="123" y="144"/>
                  <a:pt x="122" y="144"/>
                  <a:pt x="121" y="145"/>
                </a:cubicBezTo>
                <a:cubicBezTo>
                  <a:pt x="120" y="146"/>
                  <a:pt x="120" y="147"/>
                  <a:pt x="120" y="148"/>
                </a:cubicBezTo>
                <a:cubicBezTo>
                  <a:pt x="120" y="172"/>
                  <a:pt x="120" y="172"/>
                  <a:pt x="120" y="172"/>
                </a:cubicBezTo>
                <a:cubicBezTo>
                  <a:pt x="120" y="173"/>
                  <a:pt x="120" y="174"/>
                  <a:pt x="121" y="175"/>
                </a:cubicBezTo>
                <a:cubicBezTo>
                  <a:pt x="122" y="176"/>
                  <a:pt x="123" y="176"/>
                  <a:pt x="124" y="176"/>
                </a:cubicBezTo>
                <a:cubicBezTo>
                  <a:pt x="188" y="176"/>
                  <a:pt x="188" y="176"/>
                  <a:pt x="188" y="176"/>
                </a:cubicBezTo>
                <a:cubicBezTo>
                  <a:pt x="189" y="176"/>
                  <a:pt x="190" y="176"/>
                  <a:pt x="191" y="175"/>
                </a:cubicBezTo>
                <a:cubicBezTo>
                  <a:pt x="192" y="174"/>
                  <a:pt x="192" y="173"/>
                  <a:pt x="192" y="172"/>
                </a:cubicBezTo>
                <a:cubicBezTo>
                  <a:pt x="192" y="148"/>
                  <a:pt x="192" y="148"/>
                  <a:pt x="192" y="148"/>
                </a:cubicBezTo>
                <a:cubicBezTo>
                  <a:pt x="192" y="147"/>
                  <a:pt x="192" y="146"/>
                  <a:pt x="191" y="145"/>
                </a:cubicBezTo>
                <a:cubicBezTo>
                  <a:pt x="190" y="144"/>
                  <a:pt x="189" y="144"/>
                  <a:pt x="188" y="144"/>
                </a:cubicBezTo>
                <a:cubicBezTo>
                  <a:pt x="187" y="144"/>
                  <a:pt x="187" y="144"/>
                  <a:pt x="187" y="144"/>
                </a:cubicBezTo>
                <a:cubicBezTo>
                  <a:pt x="223" y="86"/>
                  <a:pt x="223" y="86"/>
                  <a:pt x="223" y="86"/>
                </a:cubicBezTo>
                <a:cubicBezTo>
                  <a:pt x="224" y="85"/>
                  <a:pt x="224" y="85"/>
                  <a:pt x="224" y="84"/>
                </a:cubicBezTo>
                <a:cubicBezTo>
                  <a:pt x="224" y="12"/>
                  <a:pt x="224" y="12"/>
                  <a:pt x="224" y="12"/>
                </a:cubicBezTo>
                <a:cubicBezTo>
                  <a:pt x="224" y="11"/>
                  <a:pt x="224" y="10"/>
                  <a:pt x="223" y="9"/>
                </a:cubicBezTo>
                <a:close/>
                <a:moveTo>
                  <a:pt x="192" y="40"/>
                </a:moveTo>
                <a:cubicBezTo>
                  <a:pt x="192" y="36"/>
                  <a:pt x="196" y="32"/>
                  <a:pt x="200" y="32"/>
                </a:cubicBezTo>
                <a:cubicBezTo>
                  <a:pt x="200" y="66"/>
                  <a:pt x="200" y="66"/>
                  <a:pt x="200" y="66"/>
                </a:cubicBezTo>
                <a:cubicBezTo>
                  <a:pt x="192" y="74"/>
                  <a:pt x="192" y="74"/>
                  <a:pt x="192" y="74"/>
                </a:cubicBezTo>
                <a:lnTo>
                  <a:pt x="192" y="40"/>
                </a:lnTo>
                <a:close/>
                <a:moveTo>
                  <a:pt x="176" y="56"/>
                </a:moveTo>
                <a:cubicBezTo>
                  <a:pt x="176" y="52"/>
                  <a:pt x="180" y="48"/>
                  <a:pt x="184" y="48"/>
                </a:cubicBezTo>
                <a:cubicBezTo>
                  <a:pt x="184" y="48"/>
                  <a:pt x="184" y="48"/>
                  <a:pt x="184" y="48"/>
                </a:cubicBezTo>
                <a:cubicBezTo>
                  <a:pt x="184" y="67"/>
                  <a:pt x="184" y="67"/>
                  <a:pt x="184" y="67"/>
                </a:cubicBezTo>
                <a:cubicBezTo>
                  <a:pt x="183" y="66"/>
                  <a:pt x="183" y="65"/>
                  <a:pt x="182" y="65"/>
                </a:cubicBezTo>
                <a:cubicBezTo>
                  <a:pt x="179" y="61"/>
                  <a:pt x="179" y="61"/>
                  <a:pt x="179" y="61"/>
                </a:cubicBezTo>
                <a:cubicBezTo>
                  <a:pt x="178" y="60"/>
                  <a:pt x="177" y="60"/>
                  <a:pt x="176" y="60"/>
                </a:cubicBezTo>
                <a:lnTo>
                  <a:pt x="176" y="56"/>
                </a:lnTo>
                <a:close/>
                <a:moveTo>
                  <a:pt x="184" y="168"/>
                </a:moveTo>
                <a:cubicBezTo>
                  <a:pt x="128" y="168"/>
                  <a:pt x="128" y="168"/>
                  <a:pt x="128" y="168"/>
                </a:cubicBezTo>
                <a:cubicBezTo>
                  <a:pt x="128" y="152"/>
                  <a:pt x="128" y="152"/>
                  <a:pt x="128" y="152"/>
                </a:cubicBezTo>
                <a:cubicBezTo>
                  <a:pt x="184" y="152"/>
                  <a:pt x="184" y="152"/>
                  <a:pt x="184" y="152"/>
                </a:cubicBezTo>
                <a:lnTo>
                  <a:pt x="184" y="168"/>
                </a:lnTo>
                <a:close/>
                <a:moveTo>
                  <a:pt x="216" y="83"/>
                </a:moveTo>
                <a:cubicBezTo>
                  <a:pt x="178" y="144"/>
                  <a:pt x="178" y="144"/>
                  <a:pt x="178" y="144"/>
                </a:cubicBezTo>
                <a:cubicBezTo>
                  <a:pt x="136" y="144"/>
                  <a:pt x="136" y="144"/>
                  <a:pt x="136" y="144"/>
                </a:cubicBezTo>
                <a:cubicBezTo>
                  <a:pt x="136" y="120"/>
                  <a:pt x="136" y="120"/>
                  <a:pt x="136" y="120"/>
                </a:cubicBezTo>
                <a:cubicBezTo>
                  <a:pt x="136" y="113"/>
                  <a:pt x="139" y="107"/>
                  <a:pt x="143" y="102"/>
                </a:cubicBezTo>
                <a:cubicBezTo>
                  <a:pt x="176" y="70"/>
                  <a:pt x="176" y="70"/>
                  <a:pt x="176" y="70"/>
                </a:cubicBezTo>
                <a:cubicBezTo>
                  <a:pt x="177" y="70"/>
                  <a:pt x="177" y="70"/>
                  <a:pt x="177" y="70"/>
                </a:cubicBezTo>
                <a:cubicBezTo>
                  <a:pt x="178" y="72"/>
                  <a:pt x="179" y="74"/>
                  <a:pt x="179" y="76"/>
                </a:cubicBezTo>
                <a:cubicBezTo>
                  <a:pt x="179" y="78"/>
                  <a:pt x="178" y="80"/>
                  <a:pt x="177" y="82"/>
                </a:cubicBezTo>
                <a:cubicBezTo>
                  <a:pt x="159" y="99"/>
                  <a:pt x="159" y="99"/>
                  <a:pt x="159" y="99"/>
                </a:cubicBezTo>
                <a:cubicBezTo>
                  <a:pt x="158" y="100"/>
                  <a:pt x="157" y="102"/>
                  <a:pt x="157" y="104"/>
                </a:cubicBezTo>
                <a:cubicBezTo>
                  <a:pt x="157" y="106"/>
                  <a:pt x="158" y="107"/>
                  <a:pt x="159" y="109"/>
                </a:cubicBezTo>
                <a:cubicBezTo>
                  <a:pt x="160" y="110"/>
                  <a:pt x="162" y="111"/>
                  <a:pt x="164" y="111"/>
                </a:cubicBezTo>
                <a:cubicBezTo>
                  <a:pt x="166" y="111"/>
                  <a:pt x="167" y="110"/>
                  <a:pt x="169" y="109"/>
                </a:cubicBezTo>
                <a:cubicBezTo>
                  <a:pt x="207" y="71"/>
                  <a:pt x="207" y="71"/>
                  <a:pt x="207" y="71"/>
                </a:cubicBezTo>
                <a:cubicBezTo>
                  <a:pt x="208" y="70"/>
                  <a:pt x="208" y="69"/>
                  <a:pt x="208" y="68"/>
                </a:cubicBezTo>
                <a:cubicBezTo>
                  <a:pt x="208" y="24"/>
                  <a:pt x="208" y="24"/>
                  <a:pt x="208" y="24"/>
                </a:cubicBezTo>
                <a:cubicBezTo>
                  <a:pt x="208" y="20"/>
                  <a:pt x="212" y="16"/>
                  <a:pt x="216" y="16"/>
                </a:cubicBezTo>
                <a:lnTo>
                  <a:pt x="216" y="83"/>
                </a:lnTo>
                <a:close/>
                <a:moveTo>
                  <a:pt x="100" y="144"/>
                </a:moveTo>
                <a:cubicBezTo>
                  <a:pt x="96" y="144"/>
                  <a:pt x="96" y="144"/>
                  <a:pt x="96" y="144"/>
                </a:cubicBezTo>
                <a:cubicBezTo>
                  <a:pt x="96" y="120"/>
                  <a:pt x="96" y="120"/>
                  <a:pt x="96" y="120"/>
                </a:cubicBezTo>
                <a:cubicBezTo>
                  <a:pt x="96" y="111"/>
                  <a:pt x="93" y="103"/>
                  <a:pt x="86" y="97"/>
                </a:cubicBezTo>
                <a:cubicBezTo>
                  <a:pt x="56" y="66"/>
                  <a:pt x="56" y="66"/>
                  <a:pt x="56" y="66"/>
                </a:cubicBezTo>
                <a:cubicBezTo>
                  <a:pt x="56" y="56"/>
                  <a:pt x="56" y="56"/>
                  <a:pt x="56" y="56"/>
                </a:cubicBezTo>
                <a:cubicBezTo>
                  <a:pt x="56" y="47"/>
                  <a:pt x="49" y="40"/>
                  <a:pt x="40" y="40"/>
                </a:cubicBezTo>
                <a:cubicBezTo>
                  <a:pt x="40" y="40"/>
                  <a:pt x="40" y="40"/>
                  <a:pt x="40" y="40"/>
                </a:cubicBezTo>
                <a:cubicBezTo>
                  <a:pt x="40" y="40"/>
                  <a:pt x="40" y="40"/>
                  <a:pt x="40" y="40"/>
                </a:cubicBezTo>
                <a:cubicBezTo>
                  <a:pt x="40" y="31"/>
                  <a:pt x="33" y="24"/>
                  <a:pt x="24" y="24"/>
                </a:cubicBezTo>
                <a:cubicBezTo>
                  <a:pt x="24" y="24"/>
                  <a:pt x="24" y="24"/>
                  <a:pt x="24" y="24"/>
                </a:cubicBezTo>
                <a:cubicBezTo>
                  <a:pt x="24" y="24"/>
                  <a:pt x="24" y="24"/>
                  <a:pt x="24" y="24"/>
                </a:cubicBezTo>
                <a:cubicBezTo>
                  <a:pt x="24" y="15"/>
                  <a:pt x="17" y="8"/>
                  <a:pt x="8" y="8"/>
                </a:cubicBezTo>
                <a:cubicBezTo>
                  <a:pt x="4" y="8"/>
                  <a:pt x="4" y="8"/>
                  <a:pt x="4" y="8"/>
                </a:cubicBezTo>
                <a:cubicBezTo>
                  <a:pt x="3" y="8"/>
                  <a:pt x="2" y="8"/>
                  <a:pt x="1" y="9"/>
                </a:cubicBezTo>
                <a:cubicBezTo>
                  <a:pt x="0" y="10"/>
                  <a:pt x="0" y="11"/>
                  <a:pt x="0" y="12"/>
                </a:cubicBezTo>
                <a:cubicBezTo>
                  <a:pt x="0" y="84"/>
                  <a:pt x="0" y="84"/>
                  <a:pt x="0" y="84"/>
                </a:cubicBezTo>
                <a:cubicBezTo>
                  <a:pt x="0" y="85"/>
                  <a:pt x="0" y="85"/>
                  <a:pt x="1" y="86"/>
                </a:cubicBezTo>
                <a:cubicBezTo>
                  <a:pt x="37" y="144"/>
                  <a:pt x="37" y="144"/>
                  <a:pt x="37" y="144"/>
                </a:cubicBezTo>
                <a:cubicBezTo>
                  <a:pt x="36" y="144"/>
                  <a:pt x="36" y="144"/>
                  <a:pt x="36" y="144"/>
                </a:cubicBezTo>
                <a:cubicBezTo>
                  <a:pt x="35" y="144"/>
                  <a:pt x="34" y="144"/>
                  <a:pt x="33" y="145"/>
                </a:cubicBezTo>
                <a:cubicBezTo>
                  <a:pt x="32" y="146"/>
                  <a:pt x="32" y="147"/>
                  <a:pt x="32" y="148"/>
                </a:cubicBezTo>
                <a:cubicBezTo>
                  <a:pt x="32" y="172"/>
                  <a:pt x="32" y="172"/>
                  <a:pt x="32" y="172"/>
                </a:cubicBezTo>
                <a:cubicBezTo>
                  <a:pt x="32" y="173"/>
                  <a:pt x="32" y="174"/>
                  <a:pt x="33" y="175"/>
                </a:cubicBezTo>
                <a:cubicBezTo>
                  <a:pt x="34" y="176"/>
                  <a:pt x="35" y="176"/>
                  <a:pt x="36" y="176"/>
                </a:cubicBezTo>
                <a:cubicBezTo>
                  <a:pt x="100" y="176"/>
                  <a:pt x="100" y="176"/>
                  <a:pt x="100" y="176"/>
                </a:cubicBezTo>
                <a:cubicBezTo>
                  <a:pt x="101" y="176"/>
                  <a:pt x="102" y="176"/>
                  <a:pt x="103" y="175"/>
                </a:cubicBezTo>
                <a:cubicBezTo>
                  <a:pt x="104" y="174"/>
                  <a:pt x="104" y="173"/>
                  <a:pt x="104" y="172"/>
                </a:cubicBezTo>
                <a:cubicBezTo>
                  <a:pt x="104" y="148"/>
                  <a:pt x="104" y="148"/>
                  <a:pt x="104" y="148"/>
                </a:cubicBezTo>
                <a:cubicBezTo>
                  <a:pt x="104" y="147"/>
                  <a:pt x="104" y="146"/>
                  <a:pt x="103" y="145"/>
                </a:cubicBezTo>
                <a:cubicBezTo>
                  <a:pt x="102" y="144"/>
                  <a:pt x="101" y="144"/>
                  <a:pt x="100" y="144"/>
                </a:cubicBezTo>
                <a:close/>
                <a:moveTo>
                  <a:pt x="40" y="48"/>
                </a:moveTo>
                <a:cubicBezTo>
                  <a:pt x="40" y="48"/>
                  <a:pt x="40" y="48"/>
                  <a:pt x="40" y="48"/>
                </a:cubicBezTo>
                <a:cubicBezTo>
                  <a:pt x="44" y="48"/>
                  <a:pt x="48" y="52"/>
                  <a:pt x="48" y="56"/>
                </a:cubicBezTo>
                <a:cubicBezTo>
                  <a:pt x="48" y="60"/>
                  <a:pt x="48" y="60"/>
                  <a:pt x="48" y="60"/>
                </a:cubicBezTo>
                <a:cubicBezTo>
                  <a:pt x="47" y="60"/>
                  <a:pt x="46" y="60"/>
                  <a:pt x="45" y="61"/>
                </a:cubicBezTo>
                <a:cubicBezTo>
                  <a:pt x="42" y="65"/>
                  <a:pt x="42" y="65"/>
                  <a:pt x="42" y="65"/>
                </a:cubicBezTo>
                <a:cubicBezTo>
                  <a:pt x="41" y="65"/>
                  <a:pt x="41" y="66"/>
                  <a:pt x="40" y="67"/>
                </a:cubicBezTo>
                <a:lnTo>
                  <a:pt x="40" y="48"/>
                </a:lnTo>
                <a:close/>
                <a:moveTo>
                  <a:pt x="24" y="32"/>
                </a:moveTo>
                <a:cubicBezTo>
                  <a:pt x="24" y="32"/>
                  <a:pt x="24" y="32"/>
                  <a:pt x="24" y="32"/>
                </a:cubicBezTo>
                <a:cubicBezTo>
                  <a:pt x="28" y="32"/>
                  <a:pt x="32" y="36"/>
                  <a:pt x="32" y="40"/>
                </a:cubicBezTo>
                <a:cubicBezTo>
                  <a:pt x="32" y="74"/>
                  <a:pt x="32" y="74"/>
                  <a:pt x="32" y="74"/>
                </a:cubicBezTo>
                <a:cubicBezTo>
                  <a:pt x="24" y="66"/>
                  <a:pt x="24" y="66"/>
                  <a:pt x="24" y="66"/>
                </a:cubicBezTo>
                <a:lnTo>
                  <a:pt x="24" y="32"/>
                </a:lnTo>
                <a:close/>
                <a:moveTo>
                  <a:pt x="8" y="83"/>
                </a:moveTo>
                <a:cubicBezTo>
                  <a:pt x="8" y="16"/>
                  <a:pt x="8" y="16"/>
                  <a:pt x="8" y="16"/>
                </a:cubicBezTo>
                <a:cubicBezTo>
                  <a:pt x="12" y="16"/>
                  <a:pt x="16" y="20"/>
                  <a:pt x="16" y="24"/>
                </a:cubicBezTo>
                <a:cubicBezTo>
                  <a:pt x="16" y="68"/>
                  <a:pt x="16" y="68"/>
                  <a:pt x="16" y="68"/>
                </a:cubicBezTo>
                <a:cubicBezTo>
                  <a:pt x="16" y="69"/>
                  <a:pt x="16" y="70"/>
                  <a:pt x="17" y="71"/>
                </a:cubicBezTo>
                <a:cubicBezTo>
                  <a:pt x="55" y="109"/>
                  <a:pt x="55" y="109"/>
                  <a:pt x="55" y="109"/>
                </a:cubicBezTo>
                <a:cubicBezTo>
                  <a:pt x="56" y="110"/>
                  <a:pt x="58" y="111"/>
                  <a:pt x="60" y="111"/>
                </a:cubicBezTo>
                <a:cubicBezTo>
                  <a:pt x="62" y="111"/>
                  <a:pt x="63" y="110"/>
                  <a:pt x="65" y="109"/>
                </a:cubicBezTo>
                <a:cubicBezTo>
                  <a:pt x="66" y="107"/>
                  <a:pt x="67" y="106"/>
                  <a:pt x="67" y="104"/>
                </a:cubicBezTo>
                <a:cubicBezTo>
                  <a:pt x="67" y="102"/>
                  <a:pt x="66" y="100"/>
                  <a:pt x="65" y="99"/>
                </a:cubicBezTo>
                <a:cubicBezTo>
                  <a:pt x="47" y="82"/>
                  <a:pt x="47" y="82"/>
                  <a:pt x="47" y="82"/>
                </a:cubicBezTo>
                <a:cubicBezTo>
                  <a:pt x="46" y="80"/>
                  <a:pt x="45" y="78"/>
                  <a:pt x="45" y="76"/>
                </a:cubicBezTo>
                <a:cubicBezTo>
                  <a:pt x="45" y="74"/>
                  <a:pt x="46" y="72"/>
                  <a:pt x="47" y="70"/>
                </a:cubicBezTo>
                <a:cubicBezTo>
                  <a:pt x="48" y="70"/>
                  <a:pt x="48" y="70"/>
                  <a:pt x="48" y="70"/>
                </a:cubicBezTo>
                <a:cubicBezTo>
                  <a:pt x="81" y="102"/>
                  <a:pt x="81" y="102"/>
                  <a:pt x="81" y="102"/>
                </a:cubicBezTo>
                <a:cubicBezTo>
                  <a:pt x="85" y="107"/>
                  <a:pt x="88" y="113"/>
                  <a:pt x="88" y="120"/>
                </a:cubicBezTo>
                <a:cubicBezTo>
                  <a:pt x="88" y="144"/>
                  <a:pt x="88" y="144"/>
                  <a:pt x="88" y="144"/>
                </a:cubicBezTo>
                <a:cubicBezTo>
                  <a:pt x="46" y="144"/>
                  <a:pt x="46" y="144"/>
                  <a:pt x="46" y="144"/>
                </a:cubicBezTo>
                <a:lnTo>
                  <a:pt x="8" y="83"/>
                </a:lnTo>
                <a:close/>
                <a:moveTo>
                  <a:pt x="96" y="168"/>
                </a:moveTo>
                <a:cubicBezTo>
                  <a:pt x="40" y="168"/>
                  <a:pt x="40" y="168"/>
                  <a:pt x="40" y="168"/>
                </a:cubicBezTo>
                <a:cubicBezTo>
                  <a:pt x="40" y="152"/>
                  <a:pt x="40" y="152"/>
                  <a:pt x="40" y="152"/>
                </a:cubicBezTo>
                <a:cubicBezTo>
                  <a:pt x="96" y="152"/>
                  <a:pt x="96" y="152"/>
                  <a:pt x="96" y="152"/>
                </a:cubicBezTo>
                <a:lnTo>
                  <a:pt x="96" y="168"/>
                </a:lnTo>
                <a:close/>
                <a:moveTo>
                  <a:pt x="152" y="50"/>
                </a:moveTo>
                <a:cubicBezTo>
                  <a:pt x="157" y="44"/>
                  <a:pt x="160" y="37"/>
                  <a:pt x="160" y="29"/>
                </a:cubicBezTo>
                <a:cubicBezTo>
                  <a:pt x="160" y="22"/>
                  <a:pt x="157" y="14"/>
                  <a:pt x="152" y="9"/>
                </a:cubicBezTo>
                <a:cubicBezTo>
                  <a:pt x="146" y="3"/>
                  <a:pt x="139" y="0"/>
                  <a:pt x="132" y="0"/>
                </a:cubicBezTo>
                <a:cubicBezTo>
                  <a:pt x="125" y="0"/>
                  <a:pt x="118" y="3"/>
                  <a:pt x="112" y="9"/>
                </a:cubicBezTo>
                <a:cubicBezTo>
                  <a:pt x="112" y="9"/>
                  <a:pt x="112" y="9"/>
                  <a:pt x="112" y="9"/>
                </a:cubicBezTo>
                <a:cubicBezTo>
                  <a:pt x="112" y="9"/>
                  <a:pt x="112" y="9"/>
                  <a:pt x="112" y="9"/>
                </a:cubicBezTo>
                <a:cubicBezTo>
                  <a:pt x="106" y="3"/>
                  <a:pt x="99" y="0"/>
                  <a:pt x="92" y="0"/>
                </a:cubicBezTo>
                <a:cubicBezTo>
                  <a:pt x="85" y="0"/>
                  <a:pt x="78" y="3"/>
                  <a:pt x="72" y="9"/>
                </a:cubicBezTo>
                <a:cubicBezTo>
                  <a:pt x="67" y="14"/>
                  <a:pt x="64" y="22"/>
                  <a:pt x="64" y="29"/>
                </a:cubicBezTo>
                <a:cubicBezTo>
                  <a:pt x="64" y="37"/>
                  <a:pt x="67" y="44"/>
                  <a:pt x="72" y="50"/>
                </a:cubicBezTo>
                <a:cubicBezTo>
                  <a:pt x="109" y="87"/>
                  <a:pt x="109" y="87"/>
                  <a:pt x="109" y="87"/>
                </a:cubicBezTo>
                <a:cubicBezTo>
                  <a:pt x="110" y="88"/>
                  <a:pt x="111" y="88"/>
                  <a:pt x="112" y="88"/>
                </a:cubicBezTo>
                <a:cubicBezTo>
                  <a:pt x="113" y="88"/>
                  <a:pt x="114" y="88"/>
                  <a:pt x="115" y="87"/>
                </a:cubicBezTo>
                <a:lnTo>
                  <a:pt x="152" y="50"/>
                </a:lnTo>
                <a:close/>
                <a:moveTo>
                  <a:pt x="112" y="78"/>
                </a:moveTo>
                <a:cubicBezTo>
                  <a:pt x="78" y="44"/>
                  <a:pt x="78" y="44"/>
                  <a:pt x="78" y="44"/>
                </a:cubicBezTo>
                <a:cubicBezTo>
                  <a:pt x="74" y="40"/>
                  <a:pt x="72" y="35"/>
                  <a:pt x="72" y="29"/>
                </a:cubicBezTo>
                <a:cubicBezTo>
                  <a:pt x="72" y="24"/>
                  <a:pt x="74" y="18"/>
                  <a:pt x="78" y="14"/>
                </a:cubicBezTo>
                <a:cubicBezTo>
                  <a:pt x="82" y="10"/>
                  <a:pt x="87" y="8"/>
                  <a:pt x="92" y="8"/>
                </a:cubicBezTo>
                <a:cubicBezTo>
                  <a:pt x="97" y="8"/>
                  <a:pt x="102" y="10"/>
                  <a:pt x="106" y="14"/>
                </a:cubicBezTo>
                <a:cubicBezTo>
                  <a:pt x="107" y="15"/>
                  <a:pt x="108" y="16"/>
                  <a:pt x="109" y="17"/>
                </a:cubicBezTo>
                <a:cubicBezTo>
                  <a:pt x="109" y="19"/>
                  <a:pt x="111" y="19"/>
                  <a:pt x="112" y="19"/>
                </a:cubicBezTo>
                <a:cubicBezTo>
                  <a:pt x="113" y="19"/>
                  <a:pt x="115" y="19"/>
                  <a:pt x="115" y="17"/>
                </a:cubicBezTo>
                <a:cubicBezTo>
                  <a:pt x="116" y="16"/>
                  <a:pt x="117" y="15"/>
                  <a:pt x="118" y="14"/>
                </a:cubicBezTo>
                <a:cubicBezTo>
                  <a:pt x="122" y="10"/>
                  <a:pt x="127" y="8"/>
                  <a:pt x="132" y="8"/>
                </a:cubicBezTo>
                <a:cubicBezTo>
                  <a:pt x="137" y="8"/>
                  <a:pt x="142" y="10"/>
                  <a:pt x="146" y="14"/>
                </a:cubicBezTo>
                <a:cubicBezTo>
                  <a:pt x="150" y="18"/>
                  <a:pt x="152" y="24"/>
                  <a:pt x="152" y="29"/>
                </a:cubicBezTo>
                <a:cubicBezTo>
                  <a:pt x="152" y="35"/>
                  <a:pt x="150" y="40"/>
                  <a:pt x="146" y="44"/>
                </a:cubicBezTo>
                <a:lnTo>
                  <a:pt x="112"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b="1">
              <a:solidFill>
                <a:srgbClr val="293947"/>
              </a:solidFill>
              <a:latin typeface="Arial" panose="020B0604020202020204"/>
            </a:endParaRPr>
          </a:p>
        </p:txBody>
      </p:sp>
      <p:sp>
        <p:nvSpPr>
          <p:cNvPr id="34" name="Rectangle 33">
            <a:extLst>
              <a:ext uri="{FF2B5EF4-FFF2-40B4-BE49-F238E27FC236}">
                <a16:creationId xmlns:a16="http://schemas.microsoft.com/office/drawing/2014/main" id="{468BA6C6-41DC-4924-9E42-1C795F07CE3A}"/>
              </a:ext>
            </a:extLst>
          </p:cNvPr>
          <p:cNvSpPr/>
          <p:nvPr/>
        </p:nvSpPr>
        <p:spPr>
          <a:xfrm rot="16200000">
            <a:off x="-422241" y="2503829"/>
            <a:ext cx="2221251" cy="50283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FF"/>
                </a:solidFill>
                <a:latin typeface="Arial" panose="020B0604020202020204"/>
              </a:rPr>
              <a:t>Care worker</a:t>
            </a:r>
          </a:p>
        </p:txBody>
      </p:sp>
      <p:sp>
        <p:nvSpPr>
          <p:cNvPr id="35" name="Rectangle 34">
            <a:extLst>
              <a:ext uri="{FF2B5EF4-FFF2-40B4-BE49-F238E27FC236}">
                <a16:creationId xmlns:a16="http://schemas.microsoft.com/office/drawing/2014/main" id="{95BA7DEE-2764-49B1-90A8-6A0FB12B6C54}"/>
              </a:ext>
            </a:extLst>
          </p:cNvPr>
          <p:cNvSpPr/>
          <p:nvPr/>
        </p:nvSpPr>
        <p:spPr>
          <a:xfrm rot="16200000">
            <a:off x="-422240" y="4725080"/>
            <a:ext cx="2221251" cy="502836"/>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FF"/>
                </a:solidFill>
                <a:latin typeface="Arial" panose="020B0604020202020204"/>
              </a:rPr>
              <a:t>Service user</a:t>
            </a:r>
          </a:p>
        </p:txBody>
      </p:sp>
      <p:sp>
        <p:nvSpPr>
          <p:cNvPr id="36" name="Rectangle 35">
            <a:extLst>
              <a:ext uri="{FF2B5EF4-FFF2-40B4-BE49-F238E27FC236}">
                <a16:creationId xmlns:a16="http://schemas.microsoft.com/office/drawing/2014/main" id="{CD8AE969-59DB-46EB-9985-F5E81F36880E}"/>
              </a:ext>
            </a:extLst>
          </p:cNvPr>
          <p:cNvSpPr/>
          <p:nvPr/>
        </p:nvSpPr>
        <p:spPr>
          <a:xfrm>
            <a:off x="5030772" y="3995297"/>
            <a:ext cx="1327840" cy="340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rgbClr val="FFFFFF"/>
                </a:solidFill>
                <a:latin typeface="Arial" panose="020B0604020202020204"/>
              </a:rPr>
              <a:t>Care delivery</a:t>
            </a:r>
          </a:p>
        </p:txBody>
      </p:sp>
      <p:sp>
        <p:nvSpPr>
          <p:cNvPr id="37" name="Rectangle 36">
            <a:extLst>
              <a:ext uri="{FF2B5EF4-FFF2-40B4-BE49-F238E27FC236}">
                <a16:creationId xmlns:a16="http://schemas.microsoft.com/office/drawing/2014/main" id="{3F99A917-62BB-4A38-AA48-F6488DB4BB23}"/>
              </a:ext>
            </a:extLst>
          </p:cNvPr>
          <p:cNvSpPr/>
          <p:nvPr/>
        </p:nvSpPr>
        <p:spPr>
          <a:xfrm>
            <a:off x="435550" y="1308427"/>
            <a:ext cx="11273069" cy="3476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FF"/>
                </a:solidFill>
                <a:latin typeface="Arial" panose="020B0604020202020204"/>
              </a:rPr>
              <a:t>Comprehensive training and development</a:t>
            </a:r>
          </a:p>
        </p:txBody>
      </p:sp>
      <p:sp>
        <p:nvSpPr>
          <p:cNvPr id="38" name="Rectangle 37">
            <a:extLst>
              <a:ext uri="{FF2B5EF4-FFF2-40B4-BE49-F238E27FC236}">
                <a16:creationId xmlns:a16="http://schemas.microsoft.com/office/drawing/2014/main" id="{BB7F630A-07E3-43F9-84C3-A5CD76621652}"/>
              </a:ext>
            </a:extLst>
          </p:cNvPr>
          <p:cNvSpPr/>
          <p:nvPr/>
        </p:nvSpPr>
        <p:spPr>
          <a:xfrm rot="5400000">
            <a:off x="9142678" y="3517317"/>
            <a:ext cx="4434161" cy="69771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FFFFFF"/>
                </a:solidFill>
                <a:latin typeface="Arial" panose="020B0604020202020204"/>
              </a:rPr>
              <a:t>Ongoing risk assessment and management</a:t>
            </a:r>
          </a:p>
        </p:txBody>
      </p:sp>
      <p:sp>
        <p:nvSpPr>
          <p:cNvPr id="2" name="Speech Bubble: Rectangle 1">
            <a:extLst>
              <a:ext uri="{FF2B5EF4-FFF2-40B4-BE49-F238E27FC236}">
                <a16:creationId xmlns:a16="http://schemas.microsoft.com/office/drawing/2014/main" id="{4A329F2A-0843-41AE-9D37-778F0E7DD728}"/>
              </a:ext>
            </a:extLst>
          </p:cNvPr>
          <p:cNvSpPr/>
          <p:nvPr/>
        </p:nvSpPr>
        <p:spPr>
          <a:xfrm>
            <a:off x="8264198" y="4688751"/>
            <a:ext cx="2470380" cy="1227340"/>
          </a:xfrm>
          <a:prstGeom prst="wedgeRectCallout">
            <a:avLst>
              <a:gd name="adj1" fmla="val -89537"/>
              <a:gd name="adj2" fmla="val -41488"/>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i="1" dirty="0">
                <a:solidFill>
                  <a:srgbClr val="293947"/>
                </a:solidFill>
                <a:latin typeface="Arial" panose="020B0604020202020204"/>
              </a:rPr>
              <a:t>We are using cobot technology to enable more physical care to be delivered independently</a:t>
            </a:r>
          </a:p>
        </p:txBody>
      </p:sp>
    </p:spTree>
    <p:extLst>
      <p:ext uri="{BB962C8B-B14F-4D97-AF65-F5344CB8AC3E}">
        <p14:creationId xmlns:p14="http://schemas.microsoft.com/office/powerpoint/2010/main" val="261639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sign Foundations 101 — Mariah Althoff – Graphic Design + Freelancing Tips">
            <a:extLst>
              <a:ext uri="{FF2B5EF4-FFF2-40B4-BE49-F238E27FC236}">
                <a16:creationId xmlns:a16="http://schemas.microsoft.com/office/drawing/2014/main" id="{FEF3A632-5987-4A25-AAB8-BDF6159E8CD8}"/>
              </a:ext>
            </a:extLst>
          </p:cNvPr>
          <p:cNvPicPr>
            <a:picLocks noChangeAspect="1" noChangeArrowheads="1"/>
          </p:cNvPicPr>
          <p:nvPr/>
        </p:nvPicPr>
        <p:blipFill rotWithShape="1">
          <a:blip r:embed="rId3">
            <a:duotone>
              <a:prstClr val="black"/>
              <a:schemeClr val="accent4">
                <a:tint val="45000"/>
                <a:satMod val="400000"/>
              </a:schemeClr>
            </a:duotone>
            <a:extLst>
              <a:ext uri="{28A0092B-C50C-407E-A947-70E740481C1C}">
                <a14:useLocalDpi xmlns:a14="http://schemas.microsoft.com/office/drawing/2010/main" val="0"/>
              </a:ext>
            </a:extLst>
          </a:blip>
          <a:srcRect l="35933" r="33619"/>
          <a:stretch/>
        </p:blipFill>
        <p:spPr bwMode="auto">
          <a:xfrm>
            <a:off x="587085" y="392492"/>
            <a:ext cx="1922913" cy="23682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 up of a logo&#10;&#10;Description generated with very high confidence">
            <a:extLst>
              <a:ext uri="{FF2B5EF4-FFF2-40B4-BE49-F238E27FC236}">
                <a16:creationId xmlns:a16="http://schemas.microsoft.com/office/drawing/2014/main" id="{95466F9E-6AEF-431B-9FA9-FCADACD8B39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3107"/>
          <a:stretch/>
        </p:blipFill>
        <p:spPr>
          <a:xfrm>
            <a:off x="10550770" y="6271137"/>
            <a:ext cx="1335257" cy="397689"/>
          </a:xfrm>
          <a:prstGeom prst="rect">
            <a:avLst/>
          </a:prstGeom>
        </p:spPr>
      </p:pic>
      <p:sp>
        <p:nvSpPr>
          <p:cNvPr id="2" name="Text Placeholder 2">
            <a:extLst>
              <a:ext uri="{FF2B5EF4-FFF2-40B4-BE49-F238E27FC236}">
                <a16:creationId xmlns:a16="http://schemas.microsoft.com/office/drawing/2014/main" id="{B41A2ADF-BF50-F50A-35E4-B95722FD847A}"/>
              </a:ext>
            </a:extLst>
          </p:cNvPr>
          <p:cNvSpPr>
            <a:spLocks noGrp="1"/>
          </p:cNvSpPr>
          <p:nvPr>
            <p:ph type="body" sz="quarter" idx="13"/>
          </p:nvPr>
        </p:nvSpPr>
        <p:spPr>
          <a:xfrm>
            <a:off x="2380955" y="1734595"/>
            <a:ext cx="8282355" cy="718063"/>
          </a:xfrm>
        </p:spPr>
        <p:txBody>
          <a:bodyPr/>
          <a:lstStyle/>
          <a:p>
            <a:pPr algn="ctr"/>
            <a:r>
              <a:rPr lang="en-GB" sz="4000" dirty="0">
                <a:solidFill>
                  <a:schemeClr val="tx1">
                    <a:lumMod val="60000"/>
                    <a:lumOff val="40000"/>
                  </a:schemeClr>
                </a:solidFill>
              </a:rPr>
              <a:t>How do </a:t>
            </a:r>
            <a:r>
              <a:rPr lang="en-GB" sz="4000" u="sng" dirty="0">
                <a:solidFill>
                  <a:schemeClr val="tx1">
                    <a:lumMod val="60000"/>
                    <a:lumOff val="40000"/>
                  </a:schemeClr>
                </a:solidFill>
              </a:rPr>
              <a:t>you</a:t>
            </a:r>
            <a:r>
              <a:rPr lang="en-GB" sz="4000" dirty="0">
                <a:solidFill>
                  <a:schemeClr val="tx1">
                    <a:lumMod val="60000"/>
                    <a:lumOff val="40000"/>
                  </a:schemeClr>
                </a:solidFill>
              </a:rPr>
              <a:t> think we can embed an enhanced and sustained care ethos across the system in Hampshire? </a:t>
            </a:r>
          </a:p>
          <a:p>
            <a:pPr algn="ctr"/>
            <a:endParaRPr lang="en-GB" sz="4000" dirty="0">
              <a:solidFill>
                <a:schemeClr val="tx1">
                  <a:lumMod val="60000"/>
                  <a:lumOff val="40000"/>
                </a:schemeClr>
              </a:solidFill>
            </a:endParaRPr>
          </a:p>
          <a:p>
            <a:pPr algn="ctr"/>
            <a:endParaRPr lang="en-GB" sz="4000" dirty="0">
              <a:solidFill>
                <a:schemeClr val="tx1">
                  <a:lumMod val="60000"/>
                  <a:lumOff val="40000"/>
                </a:schemeClr>
              </a:solidFill>
            </a:endParaRPr>
          </a:p>
          <a:p>
            <a:pPr algn="ctr"/>
            <a:endParaRPr lang="en-GB" sz="4000" dirty="0">
              <a:solidFill>
                <a:schemeClr val="tx1">
                  <a:lumMod val="60000"/>
                  <a:lumOff val="40000"/>
                </a:schemeClr>
              </a:solidFill>
            </a:endParaRPr>
          </a:p>
          <a:p>
            <a:pPr algn="ctr"/>
            <a:endParaRPr lang="en-GB" sz="4000" dirty="0">
              <a:solidFill>
                <a:schemeClr val="tx1">
                  <a:lumMod val="60000"/>
                  <a:lumOff val="40000"/>
                </a:schemeClr>
              </a:solidFill>
            </a:endParaRPr>
          </a:p>
          <a:p>
            <a:pPr algn="ctr"/>
            <a:endParaRPr lang="en-GB" sz="4000" dirty="0">
              <a:solidFill>
                <a:schemeClr val="tx1">
                  <a:lumMod val="60000"/>
                  <a:lumOff val="40000"/>
                </a:schemeClr>
              </a:solidFill>
            </a:endParaRPr>
          </a:p>
        </p:txBody>
      </p:sp>
    </p:spTree>
    <p:extLst>
      <p:ext uri="{BB962C8B-B14F-4D97-AF65-F5344CB8AC3E}">
        <p14:creationId xmlns:p14="http://schemas.microsoft.com/office/powerpoint/2010/main" val="113221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1_PA Consulting">
  <a:themeElements>
    <a:clrScheme name="PA Consulting">
      <a:dk1>
        <a:srgbClr val="293947"/>
      </a:dk1>
      <a:lt1>
        <a:srgbClr val="FFFFFF"/>
      </a:lt1>
      <a:dk2>
        <a:srgbClr val="F5F8FA"/>
      </a:dk2>
      <a:lt2>
        <a:srgbClr val="3876BE"/>
      </a:lt2>
      <a:accent1>
        <a:srgbClr val="0C2126"/>
      </a:accent1>
      <a:accent2>
        <a:srgbClr val="293947"/>
      </a:accent2>
      <a:accent3>
        <a:srgbClr val="5D707F"/>
      </a:accent3>
      <a:accent4>
        <a:srgbClr val="9AB1C5"/>
      </a:accent4>
      <a:accent5>
        <a:srgbClr val="C2D6E7"/>
      </a:accent5>
      <a:accent6>
        <a:srgbClr val="E9EFF6"/>
      </a:accent6>
      <a:hlink>
        <a:srgbClr val="293947"/>
      </a:hlink>
      <a:folHlink>
        <a:srgbClr val="2939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sz="1100" dirty="0" err="1" smtClean="0"/>
        </a:defPPr>
      </a:lstStyle>
    </a:txDef>
  </a:objectDefaults>
  <a:extraClrSchemeLst/>
  <a:custClrLst>
    <a:custClr name="Java">
      <a:srgbClr val="49BED8"/>
    </a:custClr>
    <a:custClr name="Keppel">
      <a:srgbClr val="38AFAC"/>
    </a:custClr>
    <a:custClr name="Lime">
      <a:srgbClr val="A5BD35"/>
    </a:custClr>
    <a:custClr name="Apricot">
      <a:srgbClr val="F9B655"/>
    </a:custClr>
    <a:custClr name="Dove">
      <a:srgbClr val="C0BCB4"/>
    </a:custClr>
    <a:custClr name="Rose">
      <a:srgbClr val="F3A8CA"/>
    </a:custClr>
    <a:custClr name="Deluge">
      <a:srgbClr val="7D5E9B"/>
    </a:custClr>
    <a:custClr name="White">
      <a:srgbClr val="FFFFFF"/>
    </a:custClr>
    <a:custClr name="White">
      <a:srgbClr val="FFFFFF"/>
    </a:custClr>
    <a:custClr name="White">
      <a:srgbClr val="FFFFFF"/>
    </a:custClr>
    <a:custClr name="Sky">
      <a:srgbClr val="89CFDF"/>
    </a:custClr>
    <a:custClr name="Glacier">
      <a:srgbClr val="7EC2C4"/>
    </a:custClr>
    <a:custClr name="Tacha">
      <a:srgbClr val="C3D669"/>
    </a:custClr>
    <a:custClr name="Cheroke">
      <a:srgbClr val="FDD69A"/>
    </a:custClr>
    <a:custClr name="Swirl">
      <a:srgbClr val="D5D1C8"/>
    </a:custClr>
    <a:custClr name="Azalea">
      <a:srgbClr val="F8C9DF"/>
    </a:custClr>
    <a:custClr name="Lavender">
      <a:srgbClr val="9988B6"/>
    </a:custClr>
    <a:custClr name="White">
      <a:srgbClr val="FFFFFF"/>
    </a:custClr>
    <a:custClr name="White">
      <a:srgbClr val="FFFFFF"/>
    </a:custClr>
    <a:custClr name="White">
      <a:srgbClr val="FFFFFF"/>
    </a:custClr>
    <a:custClr name="Blue">
      <a:srgbClr val="3E77BC"/>
    </a:custClr>
    <a:custClr name="Lagoon">
      <a:srgbClr val="009E9F"/>
    </a:custClr>
    <a:custClr name="Apple">
      <a:srgbClr val="66A639"/>
    </a:custClr>
    <a:custClr name="Jaffa">
      <a:srgbClr val="F0802D"/>
    </a:custClr>
    <a:custClr name="Sandrift">
      <a:srgbClr val="B49482"/>
    </a:custClr>
    <a:custClr name="Bouquet">
      <a:srgbClr val="BA769E"/>
    </a:custClr>
    <a:custClr name="Minsk">
      <a:srgbClr val="61467F"/>
    </a:custClr>
    <a:custClr name="White">
      <a:srgbClr val="FFFFFF"/>
    </a:custClr>
    <a:custClr name="White">
      <a:srgbClr val="FFFFFF"/>
    </a:custClr>
    <a:custClr name="White">
      <a:srgbClr val="FFFFFF"/>
    </a:custClr>
    <a:custClr name="Chambray">
      <a:srgbClr val="2855A2"/>
    </a:custClr>
    <a:custClr name="Teal">
      <a:srgbClr val="007E81"/>
    </a:custClr>
    <a:custClr name="Fern">
      <a:srgbClr val="558835"/>
    </a:custClr>
    <a:custClr name="Tango">
      <a:srgbClr val="EA560D"/>
    </a:custClr>
    <a:custClr name="Red">
      <a:srgbClr val="D13239"/>
    </a:custClr>
    <a:custClr name="Plum">
      <a:srgbClr val="8C3F82"/>
    </a:custClr>
    <a:custClr name="Jacarta">
      <a:srgbClr val="533071"/>
    </a:custClr>
    <a:custClr name="White">
      <a:srgbClr val="FFFFFF"/>
    </a:custClr>
    <a:custClr name="White">
      <a:srgbClr val="FFFFFF"/>
    </a:custClr>
    <a:custClr name="White">
      <a:srgbClr val="FFFFFF"/>
    </a:custClr>
    <a:custClr name="Biscay">
      <a:srgbClr val="1C376C"/>
    </a:custClr>
    <a:custClr name="Mosque">
      <a:srgbClr val="006A6F"/>
    </a:custClr>
    <a:custClr name="Woodland">
      <a:srgbClr val="385F28"/>
    </a:custClr>
    <a:custClr name="Thunderbird">
      <a:srgbClr val="D14118"/>
    </a:custClr>
    <a:custClr name="Brick">
      <a:srgbClr val="972727"/>
    </a:custClr>
    <a:custClr name="Finn">
      <a:srgbClr val="692C65"/>
    </a:custClr>
    <a:custClr name="Bossanova">
      <a:srgbClr val="3C2754"/>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PA Consulting">
  <a:themeElements>
    <a:clrScheme name="PA Consulting">
      <a:dk1>
        <a:srgbClr val="293947"/>
      </a:dk1>
      <a:lt1>
        <a:srgbClr val="FFFFFF"/>
      </a:lt1>
      <a:dk2>
        <a:srgbClr val="F5F8FA"/>
      </a:dk2>
      <a:lt2>
        <a:srgbClr val="3876BE"/>
      </a:lt2>
      <a:accent1>
        <a:srgbClr val="0C2126"/>
      </a:accent1>
      <a:accent2>
        <a:srgbClr val="293947"/>
      </a:accent2>
      <a:accent3>
        <a:srgbClr val="5D707F"/>
      </a:accent3>
      <a:accent4>
        <a:srgbClr val="9AB1C5"/>
      </a:accent4>
      <a:accent5>
        <a:srgbClr val="C2D6E7"/>
      </a:accent5>
      <a:accent6>
        <a:srgbClr val="E9EFF6"/>
      </a:accent6>
      <a:hlink>
        <a:srgbClr val="293947"/>
      </a:hlink>
      <a:folHlink>
        <a:srgbClr val="2939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sz="1100" dirty="0" err="1" smtClean="0"/>
        </a:defPPr>
      </a:lstStyle>
    </a:txDef>
  </a:objectDefaults>
  <a:extraClrSchemeLst/>
  <a:custClrLst>
    <a:custClr name="Java">
      <a:srgbClr val="49BED8"/>
    </a:custClr>
    <a:custClr name="Keppel">
      <a:srgbClr val="38AFAC"/>
    </a:custClr>
    <a:custClr name="Lime">
      <a:srgbClr val="A5BD35"/>
    </a:custClr>
    <a:custClr name="Apricot">
      <a:srgbClr val="F9B655"/>
    </a:custClr>
    <a:custClr name="Dove">
      <a:srgbClr val="C0BCB4"/>
    </a:custClr>
    <a:custClr name="Rose">
      <a:srgbClr val="F3A8CA"/>
    </a:custClr>
    <a:custClr name="Deluge">
      <a:srgbClr val="7D5E9B"/>
    </a:custClr>
    <a:custClr name="White">
      <a:srgbClr val="FFFFFF"/>
    </a:custClr>
    <a:custClr name="White">
      <a:srgbClr val="FFFFFF"/>
    </a:custClr>
    <a:custClr name="White">
      <a:srgbClr val="FFFFFF"/>
    </a:custClr>
    <a:custClr name="Sky">
      <a:srgbClr val="89CFDF"/>
    </a:custClr>
    <a:custClr name="Glacier">
      <a:srgbClr val="7EC2C4"/>
    </a:custClr>
    <a:custClr name="Tacha">
      <a:srgbClr val="C3D669"/>
    </a:custClr>
    <a:custClr name="Cheroke">
      <a:srgbClr val="FDD69A"/>
    </a:custClr>
    <a:custClr name="Swirl">
      <a:srgbClr val="D5D1C8"/>
    </a:custClr>
    <a:custClr name="Azalea">
      <a:srgbClr val="F8C9DF"/>
    </a:custClr>
    <a:custClr name="Lavender">
      <a:srgbClr val="9988B6"/>
    </a:custClr>
    <a:custClr name="White">
      <a:srgbClr val="FFFFFF"/>
    </a:custClr>
    <a:custClr name="White">
      <a:srgbClr val="FFFFFF"/>
    </a:custClr>
    <a:custClr name="White">
      <a:srgbClr val="FFFFFF"/>
    </a:custClr>
    <a:custClr name="Blue">
      <a:srgbClr val="3E77BC"/>
    </a:custClr>
    <a:custClr name="Lagoon">
      <a:srgbClr val="009E9F"/>
    </a:custClr>
    <a:custClr name="Apple">
      <a:srgbClr val="66A639"/>
    </a:custClr>
    <a:custClr name="Jaffa">
      <a:srgbClr val="F0802D"/>
    </a:custClr>
    <a:custClr name="Sandrift">
      <a:srgbClr val="B49482"/>
    </a:custClr>
    <a:custClr name="Bouquet">
      <a:srgbClr val="BA769E"/>
    </a:custClr>
    <a:custClr name="Minsk">
      <a:srgbClr val="61467F"/>
    </a:custClr>
    <a:custClr name="White">
      <a:srgbClr val="FFFFFF"/>
    </a:custClr>
    <a:custClr name="White">
      <a:srgbClr val="FFFFFF"/>
    </a:custClr>
    <a:custClr name="White">
      <a:srgbClr val="FFFFFF"/>
    </a:custClr>
    <a:custClr name="Chambray">
      <a:srgbClr val="2855A2"/>
    </a:custClr>
    <a:custClr name="Teal">
      <a:srgbClr val="007E81"/>
    </a:custClr>
    <a:custClr name="Fern">
      <a:srgbClr val="558835"/>
    </a:custClr>
    <a:custClr name="Tango">
      <a:srgbClr val="EA560D"/>
    </a:custClr>
    <a:custClr name="Red">
      <a:srgbClr val="D13239"/>
    </a:custClr>
    <a:custClr name="Plum">
      <a:srgbClr val="8C3F82"/>
    </a:custClr>
    <a:custClr name="Jacarta">
      <a:srgbClr val="533071"/>
    </a:custClr>
    <a:custClr name="White">
      <a:srgbClr val="FFFFFF"/>
    </a:custClr>
    <a:custClr name="White">
      <a:srgbClr val="FFFFFF"/>
    </a:custClr>
    <a:custClr name="White">
      <a:srgbClr val="FFFFFF"/>
    </a:custClr>
    <a:custClr name="Biscay">
      <a:srgbClr val="1C376C"/>
    </a:custClr>
    <a:custClr name="Mosque">
      <a:srgbClr val="006A6F"/>
    </a:custClr>
    <a:custClr name="Woodland">
      <a:srgbClr val="385F28"/>
    </a:custClr>
    <a:custClr name="Thunderbird">
      <a:srgbClr val="D14118"/>
    </a:custClr>
    <a:custClr name="Brick">
      <a:srgbClr val="972727"/>
    </a:custClr>
    <a:custClr name="Finn">
      <a:srgbClr val="692C65"/>
    </a:custClr>
    <a:custClr name="Bossanova">
      <a:srgbClr val="3C2754"/>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Blank.potx" id="{19632B5B-A3F7-4605-A11A-D86709174351}" vid="{1DAB4F9B-0FEF-4922-B176-59306A4859A4}"/>
    </a:ext>
  </a:extLst>
</a:theme>
</file>

<file path=ppt/theme/theme3.xml><?xml version="1.0" encoding="utf-8"?>
<a:theme xmlns:a="http://schemas.openxmlformats.org/drawingml/2006/main" name="Title Slide">
  <a:themeElements>
    <a:clrScheme name="Custom 5">
      <a:dk1>
        <a:srgbClr val="000000"/>
      </a:dk1>
      <a:lt1>
        <a:srgbClr val="FFFFFF"/>
      </a:lt1>
      <a:dk2>
        <a:srgbClr val="B2B2B2"/>
      </a:dk2>
      <a:lt2>
        <a:srgbClr val="E7E6E6"/>
      </a:lt2>
      <a:accent1>
        <a:srgbClr val="F5FAF6"/>
      </a:accent1>
      <a:accent2>
        <a:srgbClr val="00E600"/>
      </a:accent2>
      <a:accent3>
        <a:srgbClr val="009640"/>
      </a:accent3>
      <a:accent4>
        <a:srgbClr val="005328"/>
      </a:accent4>
      <a:accent5>
        <a:srgbClr val="003813"/>
      </a:accent5>
      <a:accent6>
        <a:srgbClr val="D6E9D8"/>
      </a:accent6>
      <a:hlink>
        <a:srgbClr val="06DD06"/>
      </a:hlink>
      <a:folHlink>
        <a:srgbClr val="0386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ullImage_TextOverlay">
  <a:themeElements>
    <a:clrScheme name="Custom 5">
      <a:dk1>
        <a:srgbClr val="000000"/>
      </a:dk1>
      <a:lt1>
        <a:srgbClr val="FFFFFF"/>
      </a:lt1>
      <a:dk2>
        <a:srgbClr val="B2B2B2"/>
      </a:dk2>
      <a:lt2>
        <a:srgbClr val="E7E6E6"/>
      </a:lt2>
      <a:accent1>
        <a:srgbClr val="F5FAF6"/>
      </a:accent1>
      <a:accent2>
        <a:srgbClr val="00E600"/>
      </a:accent2>
      <a:accent3>
        <a:srgbClr val="009640"/>
      </a:accent3>
      <a:accent4>
        <a:srgbClr val="005328"/>
      </a:accent4>
      <a:accent5>
        <a:srgbClr val="003813"/>
      </a:accent5>
      <a:accent6>
        <a:srgbClr val="D6E9D8"/>
      </a:accent6>
      <a:hlink>
        <a:srgbClr val="06DD06"/>
      </a:hlink>
      <a:folHlink>
        <a:srgbClr val="0386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xtSlides_White_WithBar">
  <a:themeElements>
    <a:clrScheme name="Custom 5">
      <a:dk1>
        <a:srgbClr val="000000"/>
      </a:dk1>
      <a:lt1>
        <a:srgbClr val="FFFFFF"/>
      </a:lt1>
      <a:dk2>
        <a:srgbClr val="B2B2B2"/>
      </a:dk2>
      <a:lt2>
        <a:srgbClr val="E7E6E6"/>
      </a:lt2>
      <a:accent1>
        <a:srgbClr val="F5FAF6"/>
      </a:accent1>
      <a:accent2>
        <a:srgbClr val="00E600"/>
      </a:accent2>
      <a:accent3>
        <a:srgbClr val="009640"/>
      </a:accent3>
      <a:accent4>
        <a:srgbClr val="005328"/>
      </a:accent4>
      <a:accent5>
        <a:srgbClr val="003813"/>
      </a:accent5>
      <a:accent6>
        <a:srgbClr val="D6E9D8"/>
      </a:accent6>
      <a:hlink>
        <a:srgbClr val="06DD06"/>
      </a:hlink>
      <a:folHlink>
        <a:srgbClr val="0386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Plain_TitlePages">
  <a:themeElements>
    <a:clrScheme name="Custom 5">
      <a:dk1>
        <a:srgbClr val="000000"/>
      </a:dk1>
      <a:lt1>
        <a:srgbClr val="FFFFFF"/>
      </a:lt1>
      <a:dk2>
        <a:srgbClr val="B2B2B2"/>
      </a:dk2>
      <a:lt2>
        <a:srgbClr val="E7E6E6"/>
      </a:lt2>
      <a:accent1>
        <a:srgbClr val="F5FAF6"/>
      </a:accent1>
      <a:accent2>
        <a:srgbClr val="00E600"/>
      </a:accent2>
      <a:accent3>
        <a:srgbClr val="009640"/>
      </a:accent3>
      <a:accent4>
        <a:srgbClr val="005328"/>
      </a:accent4>
      <a:accent5>
        <a:srgbClr val="003813"/>
      </a:accent5>
      <a:accent6>
        <a:srgbClr val="D6E9D8"/>
      </a:accent6>
      <a:hlink>
        <a:srgbClr val="06DD06"/>
      </a:hlink>
      <a:folHlink>
        <a:srgbClr val="0386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PA Consulting">
  <a:themeElements>
    <a:clrScheme name="PA Consulting">
      <a:dk1>
        <a:srgbClr val="293947"/>
      </a:dk1>
      <a:lt1>
        <a:srgbClr val="FFFFFF"/>
      </a:lt1>
      <a:dk2>
        <a:srgbClr val="F5F8FA"/>
      </a:dk2>
      <a:lt2>
        <a:srgbClr val="3876BE"/>
      </a:lt2>
      <a:accent1>
        <a:srgbClr val="0C2126"/>
      </a:accent1>
      <a:accent2>
        <a:srgbClr val="293947"/>
      </a:accent2>
      <a:accent3>
        <a:srgbClr val="5D707F"/>
      </a:accent3>
      <a:accent4>
        <a:srgbClr val="9AB1C5"/>
      </a:accent4>
      <a:accent5>
        <a:srgbClr val="C2D6E7"/>
      </a:accent5>
      <a:accent6>
        <a:srgbClr val="E9EFF6"/>
      </a:accent6>
      <a:hlink>
        <a:srgbClr val="293947"/>
      </a:hlink>
      <a:folHlink>
        <a:srgbClr val="2939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sz="1100" dirty="0" err="1" smtClean="0"/>
        </a:defPPr>
      </a:lstStyle>
    </a:txDef>
  </a:objectDefaults>
  <a:extraClrSchemeLst/>
  <a:custClrLst>
    <a:custClr name="Java">
      <a:srgbClr val="49BED8"/>
    </a:custClr>
    <a:custClr name="Keppel">
      <a:srgbClr val="38AFAC"/>
    </a:custClr>
    <a:custClr name="Lime">
      <a:srgbClr val="A5BD35"/>
    </a:custClr>
    <a:custClr name="Apricot">
      <a:srgbClr val="F9B655"/>
    </a:custClr>
    <a:custClr name="Dove">
      <a:srgbClr val="C0BCB4"/>
    </a:custClr>
    <a:custClr name="Rose">
      <a:srgbClr val="F3A8CA"/>
    </a:custClr>
    <a:custClr name="Deluge">
      <a:srgbClr val="7D5E9B"/>
    </a:custClr>
    <a:custClr name="White">
      <a:srgbClr val="FFFFFF"/>
    </a:custClr>
    <a:custClr name="White">
      <a:srgbClr val="FFFFFF"/>
    </a:custClr>
    <a:custClr name="White">
      <a:srgbClr val="FFFFFF"/>
    </a:custClr>
    <a:custClr name="Sky">
      <a:srgbClr val="89CFDF"/>
    </a:custClr>
    <a:custClr name="Glacier">
      <a:srgbClr val="7EC2C4"/>
    </a:custClr>
    <a:custClr name="Tacha">
      <a:srgbClr val="C3D669"/>
    </a:custClr>
    <a:custClr name="Cheroke">
      <a:srgbClr val="FDD69A"/>
    </a:custClr>
    <a:custClr name="Swirl">
      <a:srgbClr val="D5D1C8"/>
    </a:custClr>
    <a:custClr name="Azalea">
      <a:srgbClr val="F8C9DF"/>
    </a:custClr>
    <a:custClr name="Lavender">
      <a:srgbClr val="9988B6"/>
    </a:custClr>
    <a:custClr name="White">
      <a:srgbClr val="FFFFFF"/>
    </a:custClr>
    <a:custClr name="White">
      <a:srgbClr val="FFFFFF"/>
    </a:custClr>
    <a:custClr name="White">
      <a:srgbClr val="FFFFFF"/>
    </a:custClr>
    <a:custClr name="Blue">
      <a:srgbClr val="3E77BC"/>
    </a:custClr>
    <a:custClr name="Lagoon">
      <a:srgbClr val="009E9F"/>
    </a:custClr>
    <a:custClr name="Apple">
      <a:srgbClr val="66A639"/>
    </a:custClr>
    <a:custClr name="Jaffa">
      <a:srgbClr val="F0802D"/>
    </a:custClr>
    <a:custClr name="Sandrift">
      <a:srgbClr val="B49482"/>
    </a:custClr>
    <a:custClr name="Bouquet">
      <a:srgbClr val="BA769E"/>
    </a:custClr>
    <a:custClr name="Minsk">
      <a:srgbClr val="61467F"/>
    </a:custClr>
    <a:custClr name="White">
      <a:srgbClr val="FFFFFF"/>
    </a:custClr>
    <a:custClr name="White">
      <a:srgbClr val="FFFFFF"/>
    </a:custClr>
    <a:custClr name="White">
      <a:srgbClr val="FFFFFF"/>
    </a:custClr>
    <a:custClr name="Chambray">
      <a:srgbClr val="2855A2"/>
    </a:custClr>
    <a:custClr name="Teal">
      <a:srgbClr val="007E81"/>
    </a:custClr>
    <a:custClr name="Fern">
      <a:srgbClr val="558835"/>
    </a:custClr>
    <a:custClr name="Tango">
      <a:srgbClr val="EA560D"/>
    </a:custClr>
    <a:custClr name="Red">
      <a:srgbClr val="D13239"/>
    </a:custClr>
    <a:custClr name="Plum">
      <a:srgbClr val="8C3F82"/>
    </a:custClr>
    <a:custClr name="Jacarta">
      <a:srgbClr val="533071"/>
    </a:custClr>
    <a:custClr name="White">
      <a:srgbClr val="FFFFFF"/>
    </a:custClr>
    <a:custClr name="White">
      <a:srgbClr val="FFFFFF"/>
    </a:custClr>
    <a:custClr name="White">
      <a:srgbClr val="FFFFFF"/>
    </a:custClr>
    <a:custClr name="Biscay">
      <a:srgbClr val="1C376C"/>
    </a:custClr>
    <a:custClr name="Mosque">
      <a:srgbClr val="006A6F"/>
    </a:custClr>
    <a:custClr name="Woodland">
      <a:srgbClr val="385F28"/>
    </a:custClr>
    <a:custClr name="Thunderbird">
      <a:srgbClr val="D14118"/>
    </a:custClr>
    <a:custClr name="Brick">
      <a:srgbClr val="972727"/>
    </a:custClr>
    <a:custClr name="Finn">
      <a:srgbClr val="692C65"/>
    </a:custClr>
    <a:custClr name="Bossanova">
      <a:srgbClr val="3C2754"/>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Blank.potx" id="{F7AE1BD9-6989-418C-B61E-4740403CC968}" vid="{749FD662-1EB8-4962-B7F4-45244E66AF6E}"/>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7C59D9FDFED3724B83521DC123A10B05" ma:contentTypeVersion="23" ma:contentTypeDescription="Create a new document." ma:contentTypeScope="" ma:versionID="6db5e48e4fd933fbe944ba129e55aa69">
  <xsd:schema xmlns:xsd="http://www.w3.org/2001/XMLSchema" xmlns:xs="http://www.w3.org/2001/XMLSchema" xmlns:p="http://schemas.microsoft.com/office/2006/metadata/properties" xmlns:ns1="http://schemas.microsoft.com/sharepoint/v3" xmlns:ns2="3e015a1c-29d8-4083-86a8-b485a2a84638" xmlns:ns3="c5dbf80e-f509-45f6-9fe5-406e3eefabbb" xmlns:ns4="849f154b-0c66-4758-88ea-c476cd734408" targetNamespace="http://schemas.microsoft.com/office/2006/metadata/properties" ma:root="true" ma:fieldsID="20d695084e0bb05367780ec086904dd2" ns1:_="" ns2:_="" ns3:_="" ns4:_="">
    <xsd:import namespace="http://schemas.microsoft.com/sharepoint/v3"/>
    <xsd:import namespace="3e015a1c-29d8-4083-86a8-b485a2a84638"/>
    <xsd:import namespace="c5dbf80e-f509-45f6-9fe5-406e3eefabbb"/>
    <xsd:import namespace="849f154b-0c66-4758-88ea-c476cd734408"/>
    <xsd:element name="properties">
      <xsd:complexType>
        <xsd:sequence>
          <xsd:element name="documentManagement">
            <xsd:complexType>
              <xsd:all>
                <xsd:element ref="ns2:_dlc_DocId" minOccurs="0"/>
                <xsd:element ref="ns2:_dlc_DocIdUrl" minOccurs="0"/>
                <xsd:element ref="ns2:_dlc_DocIdPersistId" minOccurs="0"/>
                <xsd:element ref="ns3:hc632fe273cb498aa970207d30c3b1d8" minOccurs="0"/>
                <xsd:element ref="ns3:TaxCatchAll" minOccurs="0"/>
                <xsd:element ref="ns3:TaxCatchAllLabel" minOccurs="0"/>
                <xsd:element ref="ns1:_dlc_Exempt" minOccurs="0"/>
                <xsd:element ref="ns1:_dlc_ExpireDateSaved" minOccurs="0"/>
                <xsd:element ref="ns3:p0d8195855fa43a683a636204937a661" minOccurs="0"/>
                <xsd:element ref="ns3:Project_x0020_Name"/>
                <xsd:element ref="ns3:Project_x0020_Number" minOccurs="0"/>
                <xsd:element ref="ns4:MediaServiceMetadata" minOccurs="0"/>
                <xsd:element ref="ns4:MediaServiceFastMetadata" minOccurs="0"/>
                <xsd:element ref="ns2:SharedWithUsers" minOccurs="0"/>
                <xsd:element ref="ns2:SharedWithDetails" minOccurs="0"/>
                <xsd:element ref="ns4:MediaServiceAutoKeyPoints" minOccurs="0"/>
                <xsd:element ref="ns4:MediaServiceKeyPoints"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4" nillable="true" ma:displayName="Exempt from Policy" ma:hidden="true" ma:internalName="_dlc_Exempt" ma:readOnly="true">
      <xsd:simpleType>
        <xsd:restriction base="dms:Unknown"/>
      </xsd:simpleType>
    </xsd:element>
    <xsd:element name="_dlc_ExpireDateSaved" ma:index="15" nillable="true" ma:displayName="Original Expiration Date" ma:hidden="true" ma:internalName="_dlc_ExpireDateSaved"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e015a1c-29d8-4083-86a8-b485a2a8463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5dbf80e-f509-45f6-9fe5-406e3eefabbb" elementFormDefault="qualified">
    <xsd:import namespace="http://schemas.microsoft.com/office/2006/documentManagement/types"/>
    <xsd:import namespace="http://schemas.microsoft.com/office/infopath/2007/PartnerControls"/>
    <xsd:element name="hc632fe273cb498aa970207d30c3b1d8" ma:index="11" nillable="true" ma:displayName="Document Type_0" ma:hidden="true" ma:internalName="hc632fe273cb498aa970207d30c3b1d8">
      <xsd:simpleType>
        <xsd:restriction base="dms:Note"/>
      </xsd:simpleType>
    </xsd:element>
    <xsd:element name="TaxCatchAll" ma:index="12" nillable="true" ma:displayName="Taxonomy Catch All Column" ma:hidden="true" ma:list="{84d11b37-8159-4525-b136-766d4e00c837}" ma:internalName="TaxCatchAll" ma:showField="CatchAllData" ma:web="3e015a1c-29d8-4083-86a8-b485a2a84638">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84d11b37-8159-4525-b136-766d4e00c837}" ma:internalName="TaxCatchAllLabel" ma:readOnly="true" ma:showField="CatchAllDataLabel" ma:web="3e015a1c-29d8-4083-86a8-b485a2a84638">
      <xsd:complexType>
        <xsd:complexContent>
          <xsd:extension base="dms:MultiChoiceLookup">
            <xsd:sequence>
              <xsd:element name="Value" type="dms:Lookup" maxOccurs="unbounded" minOccurs="0" nillable="true"/>
            </xsd:sequence>
          </xsd:extension>
        </xsd:complexContent>
      </xsd:complexType>
    </xsd:element>
    <xsd:element name="p0d8195855fa43a683a636204937a661" ma:index="16" nillable="true" ma:displayName="Project_0" ma:hidden="true" ma:internalName="p0d8195855fa43a683a636204937a661">
      <xsd:simpleType>
        <xsd:restriction base="dms:Note"/>
      </xsd:simpleType>
    </xsd:element>
    <xsd:element name="Project_x0020_Name" ma:index="17" ma:displayName="Project Name" ma:default="Organisational change" ma:format="Dropdown" ma:internalName="Project_x0020_Name" ma:readOnly="false">
      <xsd:simpleType>
        <xsd:restriction base="dms:Choice">
          <xsd:enumeration value="Organisational change"/>
          <xsd:enumeration value="Operational deployment"/>
          <xsd:enumeration value="Comms and engagement"/>
          <xsd:enumeration value="Legal &amp; Procurement"/>
          <xsd:enumeration value="Logistics  &amp; infrastructure"/>
          <xsd:enumeration value="Business process definition"/>
          <xsd:enumeration value="General programme"/>
        </xsd:restriction>
      </xsd:simpleType>
    </xsd:element>
    <xsd:element name="Project_x0020_Number" ma:index="18" nillable="true" ma:displayName="Project Number" ma:internalName="Project_x0020_Numbe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49f154b-0c66-4758-88ea-c476cd734408"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ServiceDateTaken" ma:index="25" nillable="true" ma:displayName="MediaServiceDateTaken" ma:hidden="true" ma:internalName="MediaServiceDateTaken" ma:readOnly="true">
      <xsd:simpleType>
        <xsd:restriction base="dms:Text"/>
      </xsd:simpleType>
    </xsd:element>
    <xsd:element name="MediaServiceAutoTags" ma:index="26" nillable="true" ma:displayName="Tags" ma:internalName="MediaServiceAutoTags" ma:readOnly="true">
      <xsd:simpleType>
        <xsd:restriction base="dms:Text"/>
      </xsd:simpleType>
    </xsd:element>
    <xsd:element name="MediaServiceLocation" ma:index="27" nillable="true" ma:displayName="Location" ma:internalName="MediaServiceLocation" ma:readOnly="true">
      <xsd:simpleType>
        <xsd:restriction base="dms:Text"/>
      </xsd:simpleType>
    </xsd:element>
    <xsd:element name="MediaServiceOCR" ma:index="28" nillable="true" ma:displayName="Extracted Text" ma:internalName="MediaServiceOCR" ma:readOnly="true">
      <xsd:simpleType>
        <xsd:restriction base="dms:Note">
          <xsd:maxLength value="255"/>
        </xsd:restriction>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LengthInSeconds" ma:index="3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roject_x0020_Name xmlns="c5dbf80e-f509-45f6-9fe5-406e3eefabbb">Comms and engagement</Project_x0020_Name>
    <Project_x0020_Number xmlns="c5dbf80e-f509-45f6-9fe5-406e3eefabbb" xsi:nil="true"/>
    <TaxCatchAll xmlns="c5dbf80e-f509-45f6-9fe5-406e3eefabbb" xsi:nil="true"/>
    <hc632fe273cb498aa970207d30c3b1d8 xmlns="c5dbf80e-f509-45f6-9fe5-406e3eefabbb" xsi:nil="true"/>
    <p0d8195855fa43a683a636204937a661 xmlns="c5dbf80e-f509-45f6-9fe5-406e3eefabbb" xsi:nil="true"/>
    <_dlc_DocId xmlns="3e015a1c-29d8-4083-86a8-b485a2a84638">74JCE7RRH2VF-1071231480-1012</_dlc_DocId>
    <_dlc_DocIdUrl xmlns="3e015a1c-29d8-4083-86a8-b485a2a84638">
      <Url>https://hants.sharepoint.com/sites/7354/_layouts/15/DocIdRedir.aspx?ID=74JCE7RRH2VF-1071231480-1012</Url>
      <Description>74JCE7RRH2VF-1071231480-1012</Description>
    </_dlc_DocIdUrl>
  </documentManagement>
</p:properties>
</file>

<file path=customXml/itemProps1.xml><?xml version="1.0" encoding="utf-8"?>
<ds:datastoreItem xmlns:ds="http://schemas.openxmlformats.org/officeDocument/2006/customXml" ds:itemID="{BB29EC8F-512F-45F3-8438-8368F2AF1335}">
  <ds:schemaRefs>
    <ds:schemaRef ds:uri="http://schemas.microsoft.com/sharepoint/events"/>
  </ds:schemaRefs>
</ds:datastoreItem>
</file>

<file path=customXml/itemProps2.xml><?xml version="1.0" encoding="utf-8"?>
<ds:datastoreItem xmlns:ds="http://schemas.openxmlformats.org/officeDocument/2006/customXml" ds:itemID="{E10B5542-EE73-4508-85A4-894803BEF2CB}">
  <ds:schemaRefs>
    <ds:schemaRef ds:uri="3e015a1c-29d8-4083-86a8-b485a2a84638"/>
    <ds:schemaRef ds:uri="849f154b-0c66-4758-88ea-c476cd734408"/>
    <ds:schemaRef ds:uri="c5dbf80e-f509-45f6-9fe5-406e3eefabb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613648E-812D-49DF-88AD-6AB0A7673388}">
  <ds:schemaRefs>
    <ds:schemaRef ds:uri="http://schemas.microsoft.com/sharepoint/v3/contenttype/forms"/>
  </ds:schemaRefs>
</ds:datastoreItem>
</file>

<file path=customXml/itemProps4.xml><?xml version="1.0" encoding="utf-8"?>
<ds:datastoreItem xmlns:ds="http://schemas.openxmlformats.org/officeDocument/2006/customXml" ds:itemID="{BCD84D4E-3349-4352-961B-71F1A2F24B8E}">
  <ds:schemaRefs>
    <ds:schemaRef ds:uri="http://schemas.microsoft.com/office/2006/metadata/properties"/>
    <ds:schemaRef ds:uri="3e015a1c-29d8-4083-86a8-b485a2a84638"/>
    <ds:schemaRef ds:uri="849f154b-0c66-4758-88ea-c476cd734408"/>
    <ds:schemaRef ds:uri="http://purl.org/dc/elements/1.1/"/>
    <ds:schemaRef ds:uri="c5dbf80e-f509-45f6-9fe5-406e3eefabbb"/>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8430</TotalTime>
  <Words>329</Words>
  <Application>Microsoft Office PowerPoint</Application>
  <PresentationFormat>Widescreen</PresentationFormat>
  <Paragraphs>38</Paragraphs>
  <Slides>5</Slides>
  <Notes>4</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5</vt:i4>
      </vt:variant>
    </vt:vector>
  </HeadingPairs>
  <TitlesOfParts>
    <vt:vector size="16" baseType="lpstr">
      <vt:lpstr>Arial</vt:lpstr>
      <vt:lpstr>Calibri</vt:lpstr>
      <vt:lpstr>Symbol</vt:lpstr>
      <vt:lpstr>Wingdings</vt:lpstr>
      <vt:lpstr>1_PA Consulting</vt:lpstr>
      <vt:lpstr>2_PA Consulting</vt:lpstr>
      <vt:lpstr>Title Slide</vt:lpstr>
      <vt:lpstr>FullImage_TextOverlay</vt:lpstr>
      <vt:lpstr>TextSlides_White_WithBar</vt:lpstr>
      <vt:lpstr>1_Plain_TitlePages</vt:lpstr>
      <vt:lpstr>PA Consulting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ADASS Spring Conference Seminar April 2022</dc:title>
  <dc:creator>Buchanan, Hannah</dc:creator>
  <cp:lastModifiedBy>Knighton, Catherine</cp:lastModifiedBy>
  <cp:revision>6</cp:revision>
  <dcterms:created xsi:type="dcterms:W3CDTF">2021-04-13T08:46:46Z</dcterms:created>
  <dcterms:modified xsi:type="dcterms:W3CDTF">2022-10-18T14:06:26Z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0x0101007C59D9FDFED3724B83521DC123A10B05</vt:lpwstr>
  </property>
  <property fmtid="{D5CDD505-2E9C-101B-9397-08002B2CF9AE}" pid="3" name="Project">
    <vt:lpwstr/>
  </property>
  <property fmtid="{D5CDD505-2E9C-101B-9397-08002B2CF9AE}" pid="4" name="Document Type">
    <vt:lpwstr/>
  </property>
  <property fmtid="{D5CDD505-2E9C-101B-9397-08002B2CF9AE}" pid="5" name="_dlc_DocIdItemGuid">
    <vt:lpwstr>5791d3e9-1213-4db3-9869-1918e27dfd36</vt:lpwstr>
  </property>
</Properties>
</file>